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261" r:id="rId3"/>
    <p:sldId id="262" r:id="rId4"/>
    <p:sldId id="265" r:id="rId5"/>
    <p:sldId id="266" r:id="rId6"/>
    <p:sldId id="264" r:id="rId7"/>
    <p:sldId id="263" r:id="rId8"/>
    <p:sldId id="267" r:id="rId9"/>
    <p:sldId id="269" r:id="rId10"/>
    <p:sldId id="271" r:id="rId11"/>
    <p:sldId id="270" r:id="rId12"/>
    <p:sldId id="274" r:id="rId13"/>
    <p:sldId id="275" r:id="rId14"/>
    <p:sldId id="276" r:id="rId15"/>
    <p:sldId id="273" r:id="rId16"/>
    <p:sldId id="268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152543"/>
    <a:srgbClr val="F24860"/>
    <a:srgbClr val="FF0000"/>
    <a:srgbClr val="0F1A2F"/>
    <a:srgbClr val="C89B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361A54-C7F8-49C9-BAC9-9A57E889D1FA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F7179D-CD86-44D1-A365-2C669533BAEF}" type="pres">
      <dgm:prSet presAssocID="{90361A54-C7F8-49C9-BAC9-9A57E889D1FA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CBDD7D90-3C8B-4BF1-8761-6A2A5C41D081}" type="presOf" srcId="{90361A54-C7F8-49C9-BAC9-9A57E889D1FA}" destId="{F6F7179D-CD86-44D1-A365-2C669533BAEF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361A54-C7F8-49C9-BAC9-9A57E889D1FA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F7179D-CD86-44D1-A365-2C669533BAEF}" type="pres">
      <dgm:prSet presAssocID="{90361A54-C7F8-49C9-BAC9-9A57E889D1FA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CBDD7D90-3C8B-4BF1-8761-6A2A5C41D081}" type="presOf" srcId="{90361A54-C7F8-49C9-BAC9-9A57E889D1FA}" destId="{F6F7179D-CD86-44D1-A365-2C669533BAEF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361A54-C7F8-49C9-BAC9-9A57E889D1FA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F7179D-CD86-44D1-A365-2C669533BAEF}" type="pres">
      <dgm:prSet presAssocID="{90361A54-C7F8-49C9-BAC9-9A57E889D1FA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CBDD7D90-3C8B-4BF1-8761-6A2A5C41D081}" type="presOf" srcId="{90361A54-C7F8-49C9-BAC9-9A57E889D1FA}" destId="{F6F7179D-CD86-44D1-A365-2C669533BAEF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0361A54-C7F8-49C9-BAC9-9A57E889D1FA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F7179D-CD86-44D1-A365-2C669533BAEF}" type="pres">
      <dgm:prSet presAssocID="{90361A54-C7F8-49C9-BAC9-9A57E889D1FA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CBDD7D90-3C8B-4BF1-8761-6A2A5C41D081}" type="presOf" srcId="{90361A54-C7F8-49C9-BAC9-9A57E889D1FA}" destId="{F6F7179D-CD86-44D1-A365-2C669533BAEF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0361A54-C7F8-49C9-BAC9-9A57E889D1FA}" type="doc">
      <dgm:prSet loTypeId="urn:microsoft.com/office/officeart/2005/8/layout/vList2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F7179D-CD86-44D1-A365-2C669533BAEF}" type="pres">
      <dgm:prSet presAssocID="{90361A54-C7F8-49C9-BAC9-9A57E889D1FA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CBDD7D90-3C8B-4BF1-8761-6A2A5C41D081}" type="presOf" srcId="{90361A54-C7F8-49C9-BAC9-9A57E889D1FA}" destId="{F6F7179D-CD86-44D1-A365-2C669533BAEF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CDAAA7-268A-4C09-A2E8-6AC4B4070CD4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F5B382-A438-443F-88D6-B04287FE7B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23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8A7B-DC13-89CA-349C-FC05F304F9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9E3314-551D-5372-54AC-BF0DC2B94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9FBA7-3605-9E48-DC36-1ACAD6578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DAF9-C366-4DCD-AB2A-EC82621593C1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4B3D-7763-CE60-BD48-A62977720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8C3E6-96F4-761A-8997-8C41C0CAE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386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B0B86-1C1D-4F1E-DC0B-9D7759603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D9A301-CCE8-7F5E-A32F-332CC792F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8E6A7-D1A4-236A-0005-9DE6FC1C7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048B-772D-4CDB-884C-3DE5CCFC465F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6CC2E-6679-61B7-518D-3C867D6B6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8FA05-F647-CD23-DD93-E63A80A2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9949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439693-E65A-2FB5-60D2-6B4108B9CA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088759-899A-754A-81B1-88B694258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B603E-4A89-76A1-0BEF-ECE18122E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6D312-4980-4572-B254-132B3DA7DCE1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A079C-885D-9DD4-318D-E00DC93A5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8EC64-6BC5-7B87-886D-39D53353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987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BFE77-C5D8-1B99-4CB0-FCFB319C3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C5511-544E-81BE-4822-C279E65CA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A0D54-59DE-F944-672D-3FC2C52FD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4BE6-1C32-4BA7-BB8B-C89C9F40C8D1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10FDF-07A6-29FE-4571-AE30DE2F2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47786-5BF3-A384-E7AC-3A425880C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6476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6FECF-8476-8B3C-90CB-515C84A98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F20A5-2D0E-7EAA-9C5F-13498833D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3C0C7-890D-46D3-BBD8-6C21AB2AE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DF0A8-ECB2-4D7A-BF4C-F21A3B804F98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E13DA-3017-34E0-838E-E960FB4E7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86357-BB03-637F-AA87-4CF75DDC4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4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83432-CEED-3E04-C9EC-25BB72463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BD161-7D12-0D62-2B5A-044EB8222C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44BA6D-6087-9F66-0286-7DBCFE948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1A7C8-AA13-42AB-679D-773612C9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B5970-18C0-44BC-8F63-AE58A555FAFB}" type="datetime1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8F5B4-1D14-00FE-D5F9-721B41301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ACBC92-5387-861E-9830-D211DE317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371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8A103-7DA5-8591-3B73-F31727411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AA801-173F-2478-CCC7-F3AFDAE46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E06BB-23BD-FB3A-2B36-A587EF1F21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C6969-D0B9-5A45-A1F3-4B2AEC5A23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C1237F-B983-F423-5377-B538EC6A1B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DD5B1C-B5C4-FD3C-60B2-965E7A47C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76FC5-0125-4A08-8D03-3A8D89048DBA}" type="datetime1">
              <a:rPr lang="en-US" smtClean="0"/>
              <a:t>10/23/2022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E3CE41-C2B1-EF39-520B-007F7B70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AA378A-38DE-779B-F8F5-A57D57E81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104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EBABA-DB2D-AAFC-5E29-B0CB8FFDC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37BDD1-CBF4-AE55-AB3C-3FB59C951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2527E-84E6-4073-A080-728FF6B08B3E}" type="datetime1">
              <a:rPr lang="en-US" smtClean="0"/>
              <a:t>10/23/2022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83E808-7C1A-1EB1-DE14-E837DAE72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D6F9DC-BD3D-2BBF-EBD9-AF13D8889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483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D8115F-19A4-D081-C949-95B5F1A39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D8B24-3081-4623-AADA-83DEA69F4008}" type="datetime1">
              <a:rPr lang="en-US" smtClean="0"/>
              <a:t>10/23/2022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93E7DC-D092-49A6-1368-29167AF38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40FAE-3A0D-0030-CCB2-3684EBECD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746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64F8-37A6-8964-9349-D7E8C39B8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40743-D206-FA58-C5C7-4AD3969C4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560D4-C3EB-6562-734C-21B6610DA0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CF2AC6-381B-980E-08D0-DCC6B1970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75BB1-1483-4151-9D9F-1A587E99CD59}" type="datetime1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6E37D-D3D7-C7C2-9A48-9A66C6654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1EC248-5019-B68E-4E74-71FBE1F0C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00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0548-3F2D-A689-0817-93F864FCA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53F362-5863-FF6C-E94C-CADA1BF7A8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CFE18-F054-2F76-15C4-0BF17E0E1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60D810-BB63-67FE-4EFB-BCBA7E4D1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CFBE4-877D-4EAF-93E3-70F3A8DB9200}" type="datetime1">
              <a:rPr lang="en-US" smtClean="0"/>
              <a:t>10/23/2022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B6537-1C4C-D097-4A6A-62A5ECC86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Chaw Thiri San(12225272)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BA475-83B4-850B-6744-BBA7A3434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7187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B450D1-35CB-1310-9F17-AABE1CE88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B6B7D-3261-27BC-D987-D6ADA38B1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AE388-37F0-0225-27A9-2AAF9D0323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A20BC-BD75-444D-A81A-2A2557ADFC75}" type="datetime1">
              <a:rPr lang="en-US" smtClean="0"/>
              <a:t>10/23/2022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72D60-803E-C50B-EDA6-3F928BAA6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Chaw Thiri San(12225272)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1131F-68DF-8577-DAB0-8465C11BBB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A3B0E-E16E-4DA4-AE00-C82CD6653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34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s://www.youtube.com/watch?v=EMzrgXFeX_o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Diagonal Corners Rounded 15">
            <a:extLst>
              <a:ext uri="{FF2B5EF4-FFF2-40B4-BE49-F238E27FC236}">
                <a16:creationId xmlns:a16="http://schemas.microsoft.com/office/drawing/2014/main" id="{9AEDDF07-DEEB-79F1-6060-F5ABD7D6DB3F}"/>
              </a:ext>
            </a:extLst>
          </p:cNvPr>
          <p:cNvSpPr/>
          <p:nvPr/>
        </p:nvSpPr>
        <p:spPr>
          <a:xfrm>
            <a:off x="1350790" y="2683412"/>
            <a:ext cx="5802922" cy="1382151"/>
          </a:xfrm>
          <a:prstGeom prst="round2DiagRect">
            <a:avLst/>
          </a:prstGeom>
          <a:solidFill>
            <a:srgbClr val="152543"/>
          </a:solidFill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87EC3E3-0D3F-4D83-27AF-C3A821B7DF4A}"/>
              </a:ext>
            </a:extLst>
          </p:cNvPr>
          <p:cNvSpPr/>
          <p:nvPr/>
        </p:nvSpPr>
        <p:spPr>
          <a:xfrm>
            <a:off x="6420608" y="493951"/>
            <a:ext cx="5857838" cy="600735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BE95842-0746-1B36-1876-A506CBAB30A4}"/>
              </a:ext>
            </a:extLst>
          </p:cNvPr>
          <p:cNvGrpSpPr/>
          <p:nvPr/>
        </p:nvGrpSpPr>
        <p:grpSpPr>
          <a:xfrm>
            <a:off x="8093396" y="2074165"/>
            <a:ext cx="2656729" cy="2558902"/>
            <a:chOff x="7936243" y="1976774"/>
            <a:chExt cx="2587037" cy="2446360"/>
          </a:xfrm>
        </p:grpSpPr>
        <p:pic>
          <p:nvPicPr>
            <p:cNvPr id="5" name="Graphic 4" descr="Game controller with solid fill">
              <a:extLst>
                <a:ext uri="{FF2B5EF4-FFF2-40B4-BE49-F238E27FC236}">
                  <a16:creationId xmlns:a16="http://schemas.microsoft.com/office/drawing/2014/main" id="{B2694A3F-541E-1868-FB9B-56AEB239F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076920" y="1976774"/>
              <a:ext cx="2446360" cy="2446360"/>
            </a:xfrm>
            <a:prstGeom prst="rect">
              <a:avLst/>
            </a:prstGeom>
            <a:effectLst>
              <a:glow rad="88900">
                <a:schemeClr val="accent1">
                  <a:lumMod val="75000"/>
                </a:schemeClr>
              </a:glow>
            </a:effectLst>
          </p:spPr>
        </p:pic>
        <p:pic>
          <p:nvPicPr>
            <p:cNvPr id="7" name="Graphic 6" descr="Game controller with solid fill">
              <a:extLst>
                <a:ext uri="{FF2B5EF4-FFF2-40B4-BE49-F238E27FC236}">
                  <a16:creationId xmlns:a16="http://schemas.microsoft.com/office/drawing/2014/main" id="{E6478F50-B1BB-A36A-1CF6-EEBC8E3C8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936243" y="1976774"/>
              <a:ext cx="2446360" cy="2446360"/>
            </a:xfrm>
            <a:prstGeom prst="rect">
              <a:avLst/>
            </a:prstGeom>
            <a:effectLst>
              <a:glow rad="88900">
                <a:schemeClr val="accent1">
                  <a:lumMod val="75000"/>
                </a:schemeClr>
              </a:glow>
            </a:effectLst>
          </p:spPr>
        </p:pic>
      </p:grpSp>
      <p:sp>
        <p:nvSpPr>
          <p:cNvPr id="12" name="Frame 11">
            <a:extLst>
              <a:ext uri="{FF2B5EF4-FFF2-40B4-BE49-F238E27FC236}">
                <a16:creationId xmlns:a16="http://schemas.microsoft.com/office/drawing/2014/main" id="{3656653A-9013-6F97-F55F-AE984809F7FE}"/>
              </a:ext>
            </a:extLst>
          </p:cNvPr>
          <p:cNvSpPr/>
          <p:nvPr/>
        </p:nvSpPr>
        <p:spPr>
          <a:xfrm>
            <a:off x="318763" y="2272011"/>
            <a:ext cx="7133872" cy="2451230"/>
          </a:xfrm>
          <a:prstGeom prst="frame">
            <a:avLst/>
          </a:prstGeom>
          <a:noFill/>
          <a:ln w="31750" cap="rnd">
            <a:solidFill>
              <a:srgbClr val="F2486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739618"/>
                      <a:gd name="connsiteY0" fmla="*/ 0 h 3073528"/>
                      <a:gd name="connsiteX1" fmla="*/ 516566 w 5739618"/>
                      <a:gd name="connsiteY1" fmla="*/ 0 h 3073528"/>
                      <a:gd name="connsiteX2" fmla="*/ 918339 w 5739618"/>
                      <a:gd name="connsiteY2" fmla="*/ 0 h 3073528"/>
                      <a:gd name="connsiteX3" fmla="*/ 1607093 w 5739618"/>
                      <a:gd name="connsiteY3" fmla="*/ 0 h 3073528"/>
                      <a:gd name="connsiteX4" fmla="*/ 2123659 w 5739618"/>
                      <a:gd name="connsiteY4" fmla="*/ 0 h 3073528"/>
                      <a:gd name="connsiteX5" fmla="*/ 2640224 w 5739618"/>
                      <a:gd name="connsiteY5" fmla="*/ 0 h 3073528"/>
                      <a:gd name="connsiteX6" fmla="*/ 3328978 w 5739618"/>
                      <a:gd name="connsiteY6" fmla="*/ 0 h 3073528"/>
                      <a:gd name="connsiteX7" fmla="*/ 3788148 w 5739618"/>
                      <a:gd name="connsiteY7" fmla="*/ 0 h 3073528"/>
                      <a:gd name="connsiteX8" fmla="*/ 4476902 w 5739618"/>
                      <a:gd name="connsiteY8" fmla="*/ 0 h 3073528"/>
                      <a:gd name="connsiteX9" fmla="*/ 5165656 w 5739618"/>
                      <a:gd name="connsiteY9" fmla="*/ 0 h 3073528"/>
                      <a:gd name="connsiteX10" fmla="*/ 5739618 w 5739618"/>
                      <a:gd name="connsiteY10" fmla="*/ 0 h 3073528"/>
                      <a:gd name="connsiteX11" fmla="*/ 5739618 w 5739618"/>
                      <a:gd name="connsiteY11" fmla="*/ 573725 h 3073528"/>
                      <a:gd name="connsiteX12" fmla="*/ 5739618 w 5739618"/>
                      <a:gd name="connsiteY12" fmla="*/ 1116715 h 3073528"/>
                      <a:gd name="connsiteX13" fmla="*/ 5739618 w 5739618"/>
                      <a:gd name="connsiteY13" fmla="*/ 1536764 h 3073528"/>
                      <a:gd name="connsiteX14" fmla="*/ 5739618 w 5739618"/>
                      <a:gd name="connsiteY14" fmla="*/ 2049019 h 3073528"/>
                      <a:gd name="connsiteX15" fmla="*/ 5739618 w 5739618"/>
                      <a:gd name="connsiteY15" fmla="*/ 2561273 h 3073528"/>
                      <a:gd name="connsiteX16" fmla="*/ 5739618 w 5739618"/>
                      <a:gd name="connsiteY16" fmla="*/ 3073528 h 3073528"/>
                      <a:gd name="connsiteX17" fmla="*/ 5108260 w 5739618"/>
                      <a:gd name="connsiteY17" fmla="*/ 3073528 h 3073528"/>
                      <a:gd name="connsiteX18" fmla="*/ 4534298 w 5739618"/>
                      <a:gd name="connsiteY18" fmla="*/ 3073528 h 3073528"/>
                      <a:gd name="connsiteX19" fmla="*/ 4132525 w 5739618"/>
                      <a:gd name="connsiteY19" fmla="*/ 3073528 h 3073528"/>
                      <a:gd name="connsiteX20" fmla="*/ 3673356 w 5739618"/>
                      <a:gd name="connsiteY20" fmla="*/ 3073528 h 3073528"/>
                      <a:gd name="connsiteX21" fmla="*/ 2984601 w 5739618"/>
                      <a:gd name="connsiteY21" fmla="*/ 3073528 h 3073528"/>
                      <a:gd name="connsiteX22" fmla="*/ 2410640 w 5739618"/>
                      <a:gd name="connsiteY22" fmla="*/ 3073528 h 3073528"/>
                      <a:gd name="connsiteX23" fmla="*/ 1951470 w 5739618"/>
                      <a:gd name="connsiteY23" fmla="*/ 3073528 h 3073528"/>
                      <a:gd name="connsiteX24" fmla="*/ 1377508 w 5739618"/>
                      <a:gd name="connsiteY24" fmla="*/ 3073528 h 3073528"/>
                      <a:gd name="connsiteX25" fmla="*/ 975735 w 5739618"/>
                      <a:gd name="connsiteY25" fmla="*/ 3073528 h 3073528"/>
                      <a:gd name="connsiteX26" fmla="*/ 573962 w 5739618"/>
                      <a:gd name="connsiteY26" fmla="*/ 3073528 h 3073528"/>
                      <a:gd name="connsiteX27" fmla="*/ 0 w 5739618"/>
                      <a:gd name="connsiteY27" fmla="*/ 3073528 h 3073528"/>
                      <a:gd name="connsiteX28" fmla="*/ 0 w 5739618"/>
                      <a:gd name="connsiteY28" fmla="*/ 2622744 h 3073528"/>
                      <a:gd name="connsiteX29" fmla="*/ 0 w 5739618"/>
                      <a:gd name="connsiteY29" fmla="*/ 2049019 h 3073528"/>
                      <a:gd name="connsiteX30" fmla="*/ 0 w 5739618"/>
                      <a:gd name="connsiteY30" fmla="*/ 1567499 h 3073528"/>
                      <a:gd name="connsiteX31" fmla="*/ 0 w 5739618"/>
                      <a:gd name="connsiteY31" fmla="*/ 1147450 h 3073528"/>
                      <a:gd name="connsiteX32" fmla="*/ 0 w 5739618"/>
                      <a:gd name="connsiteY32" fmla="*/ 604461 h 3073528"/>
                      <a:gd name="connsiteX33" fmla="*/ 0 w 5739618"/>
                      <a:gd name="connsiteY33" fmla="*/ 0 h 3073528"/>
                      <a:gd name="connsiteX34" fmla="*/ 384191 w 5739618"/>
                      <a:gd name="connsiteY34" fmla="*/ 384191 h 3073528"/>
                      <a:gd name="connsiteX35" fmla="*/ 384191 w 5739618"/>
                      <a:gd name="connsiteY35" fmla="*/ 983529 h 3073528"/>
                      <a:gd name="connsiteX36" fmla="*/ 384191 w 5739618"/>
                      <a:gd name="connsiteY36" fmla="*/ 1605918 h 3073528"/>
                      <a:gd name="connsiteX37" fmla="*/ 384191 w 5739618"/>
                      <a:gd name="connsiteY37" fmla="*/ 2136102 h 3073528"/>
                      <a:gd name="connsiteX38" fmla="*/ 384191 w 5739618"/>
                      <a:gd name="connsiteY38" fmla="*/ 2689337 h 3073528"/>
                      <a:gd name="connsiteX39" fmla="*/ 837126 w 5739618"/>
                      <a:gd name="connsiteY39" fmla="*/ 2689337 h 3073528"/>
                      <a:gd name="connsiteX40" fmla="*/ 1339773 w 5739618"/>
                      <a:gd name="connsiteY40" fmla="*/ 2689337 h 3073528"/>
                      <a:gd name="connsiteX41" fmla="*/ 1892133 w 5739618"/>
                      <a:gd name="connsiteY41" fmla="*/ 2689337 h 3073528"/>
                      <a:gd name="connsiteX42" fmla="*/ 2345067 w 5739618"/>
                      <a:gd name="connsiteY42" fmla="*/ 2689337 h 3073528"/>
                      <a:gd name="connsiteX43" fmla="*/ 2996852 w 5739618"/>
                      <a:gd name="connsiteY43" fmla="*/ 2689337 h 3073528"/>
                      <a:gd name="connsiteX44" fmla="*/ 3549211 w 5739618"/>
                      <a:gd name="connsiteY44" fmla="*/ 2689337 h 3073528"/>
                      <a:gd name="connsiteX45" fmla="*/ 4200996 w 5739618"/>
                      <a:gd name="connsiteY45" fmla="*/ 2689337 h 3073528"/>
                      <a:gd name="connsiteX46" fmla="*/ 4803067 w 5739618"/>
                      <a:gd name="connsiteY46" fmla="*/ 2689337 h 3073528"/>
                      <a:gd name="connsiteX47" fmla="*/ 5355427 w 5739618"/>
                      <a:gd name="connsiteY47" fmla="*/ 2689337 h 3073528"/>
                      <a:gd name="connsiteX48" fmla="*/ 5355427 w 5739618"/>
                      <a:gd name="connsiteY48" fmla="*/ 2089999 h 3073528"/>
                      <a:gd name="connsiteX49" fmla="*/ 5355427 w 5739618"/>
                      <a:gd name="connsiteY49" fmla="*/ 1490661 h 3073528"/>
                      <a:gd name="connsiteX50" fmla="*/ 5355427 w 5739618"/>
                      <a:gd name="connsiteY50" fmla="*/ 914375 h 3073528"/>
                      <a:gd name="connsiteX51" fmla="*/ 5355427 w 5739618"/>
                      <a:gd name="connsiteY51" fmla="*/ 384191 h 3073528"/>
                      <a:gd name="connsiteX52" fmla="*/ 4703643 w 5739618"/>
                      <a:gd name="connsiteY52" fmla="*/ 384191 h 3073528"/>
                      <a:gd name="connsiteX53" fmla="*/ 4051858 w 5739618"/>
                      <a:gd name="connsiteY53" fmla="*/ 384191 h 3073528"/>
                      <a:gd name="connsiteX54" fmla="*/ 3499499 w 5739618"/>
                      <a:gd name="connsiteY54" fmla="*/ 384191 h 3073528"/>
                      <a:gd name="connsiteX55" fmla="*/ 2897427 w 5739618"/>
                      <a:gd name="connsiteY55" fmla="*/ 384191 h 3073528"/>
                      <a:gd name="connsiteX56" fmla="*/ 2345067 w 5739618"/>
                      <a:gd name="connsiteY56" fmla="*/ 384191 h 3073528"/>
                      <a:gd name="connsiteX57" fmla="*/ 1792708 w 5739618"/>
                      <a:gd name="connsiteY57" fmla="*/ 384191 h 3073528"/>
                      <a:gd name="connsiteX58" fmla="*/ 1240348 w 5739618"/>
                      <a:gd name="connsiteY58" fmla="*/ 384191 h 3073528"/>
                      <a:gd name="connsiteX59" fmla="*/ 384191 w 5739618"/>
                      <a:gd name="connsiteY59" fmla="*/ 384191 h 30735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</a:cxnLst>
                    <a:rect l="l" t="t" r="r" b="b"/>
                    <a:pathLst>
                      <a:path w="5739618" h="3073528" extrusionOk="0">
                        <a:moveTo>
                          <a:pt x="0" y="0"/>
                        </a:moveTo>
                        <a:cubicBezTo>
                          <a:pt x="182047" y="-38608"/>
                          <a:pt x="399201" y="29213"/>
                          <a:pt x="516566" y="0"/>
                        </a:cubicBezTo>
                        <a:cubicBezTo>
                          <a:pt x="633931" y="-29213"/>
                          <a:pt x="829836" y="40940"/>
                          <a:pt x="918339" y="0"/>
                        </a:cubicBezTo>
                        <a:cubicBezTo>
                          <a:pt x="1006842" y="-40940"/>
                          <a:pt x="1283818" y="9305"/>
                          <a:pt x="1607093" y="0"/>
                        </a:cubicBezTo>
                        <a:cubicBezTo>
                          <a:pt x="1930368" y="-9305"/>
                          <a:pt x="1898886" y="27891"/>
                          <a:pt x="2123659" y="0"/>
                        </a:cubicBezTo>
                        <a:cubicBezTo>
                          <a:pt x="2348432" y="-27891"/>
                          <a:pt x="2503867" y="52580"/>
                          <a:pt x="2640224" y="0"/>
                        </a:cubicBezTo>
                        <a:cubicBezTo>
                          <a:pt x="2776582" y="-52580"/>
                          <a:pt x="3037063" y="75189"/>
                          <a:pt x="3328978" y="0"/>
                        </a:cubicBezTo>
                        <a:cubicBezTo>
                          <a:pt x="3620893" y="-75189"/>
                          <a:pt x="3693852" y="15392"/>
                          <a:pt x="3788148" y="0"/>
                        </a:cubicBezTo>
                        <a:cubicBezTo>
                          <a:pt x="3882444" y="-15392"/>
                          <a:pt x="4202792" y="2865"/>
                          <a:pt x="4476902" y="0"/>
                        </a:cubicBezTo>
                        <a:cubicBezTo>
                          <a:pt x="4751012" y="-2865"/>
                          <a:pt x="4978069" y="36782"/>
                          <a:pt x="5165656" y="0"/>
                        </a:cubicBezTo>
                        <a:cubicBezTo>
                          <a:pt x="5353243" y="-36782"/>
                          <a:pt x="5556930" y="47523"/>
                          <a:pt x="5739618" y="0"/>
                        </a:cubicBezTo>
                        <a:cubicBezTo>
                          <a:pt x="5772555" y="130291"/>
                          <a:pt x="5708622" y="343449"/>
                          <a:pt x="5739618" y="573725"/>
                        </a:cubicBezTo>
                        <a:cubicBezTo>
                          <a:pt x="5770614" y="804002"/>
                          <a:pt x="5710283" y="930612"/>
                          <a:pt x="5739618" y="1116715"/>
                        </a:cubicBezTo>
                        <a:cubicBezTo>
                          <a:pt x="5768953" y="1302818"/>
                          <a:pt x="5734121" y="1449994"/>
                          <a:pt x="5739618" y="1536764"/>
                        </a:cubicBezTo>
                        <a:cubicBezTo>
                          <a:pt x="5745115" y="1623534"/>
                          <a:pt x="5692301" y="1885436"/>
                          <a:pt x="5739618" y="2049019"/>
                        </a:cubicBezTo>
                        <a:cubicBezTo>
                          <a:pt x="5786935" y="2212603"/>
                          <a:pt x="5717721" y="2418869"/>
                          <a:pt x="5739618" y="2561273"/>
                        </a:cubicBezTo>
                        <a:cubicBezTo>
                          <a:pt x="5761515" y="2703677"/>
                          <a:pt x="5683883" y="2925794"/>
                          <a:pt x="5739618" y="3073528"/>
                        </a:cubicBezTo>
                        <a:cubicBezTo>
                          <a:pt x="5552881" y="3123443"/>
                          <a:pt x="5398390" y="3070414"/>
                          <a:pt x="5108260" y="3073528"/>
                        </a:cubicBezTo>
                        <a:cubicBezTo>
                          <a:pt x="4818130" y="3076642"/>
                          <a:pt x="4677652" y="3033682"/>
                          <a:pt x="4534298" y="3073528"/>
                        </a:cubicBezTo>
                        <a:cubicBezTo>
                          <a:pt x="4390944" y="3113374"/>
                          <a:pt x="4251713" y="3045578"/>
                          <a:pt x="4132525" y="3073528"/>
                        </a:cubicBezTo>
                        <a:cubicBezTo>
                          <a:pt x="4013337" y="3101478"/>
                          <a:pt x="3869026" y="3056016"/>
                          <a:pt x="3673356" y="3073528"/>
                        </a:cubicBezTo>
                        <a:cubicBezTo>
                          <a:pt x="3477686" y="3091040"/>
                          <a:pt x="3132790" y="3025284"/>
                          <a:pt x="2984601" y="3073528"/>
                        </a:cubicBezTo>
                        <a:cubicBezTo>
                          <a:pt x="2836412" y="3121772"/>
                          <a:pt x="2673711" y="3055812"/>
                          <a:pt x="2410640" y="3073528"/>
                        </a:cubicBezTo>
                        <a:cubicBezTo>
                          <a:pt x="2147569" y="3091244"/>
                          <a:pt x="2094294" y="3050777"/>
                          <a:pt x="1951470" y="3073528"/>
                        </a:cubicBezTo>
                        <a:cubicBezTo>
                          <a:pt x="1808646" y="3096279"/>
                          <a:pt x="1626958" y="3036950"/>
                          <a:pt x="1377508" y="3073528"/>
                        </a:cubicBezTo>
                        <a:cubicBezTo>
                          <a:pt x="1128058" y="3110106"/>
                          <a:pt x="1084236" y="3070545"/>
                          <a:pt x="975735" y="3073528"/>
                        </a:cubicBezTo>
                        <a:cubicBezTo>
                          <a:pt x="867234" y="3076511"/>
                          <a:pt x="670657" y="3037335"/>
                          <a:pt x="573962" y="3073528"/>
                        </a:cubicBezTo>
                        <a:cubicBezTo>
                          <a:pt x="477267" y="3109721"/>
                          <a:pt x="274379" y="3026535"/>
                          <a:pt x="0" y="3073528"/>
                        </a:cubicBezTo>
                        <a:cubicBezTo>
                          <a:pt x="-36768" y="2965858"/>
                          <a:pt x="19074" y="2738446"/>
                          <a:pt x="0" y="2622744"/>
                        </a:cubicBezTo>
                        <a:cubicBezTo>
                          <a:pt x="-19074" y="2507042"/>
                          <a:pt x="27380" y="2278693"/>
                          <a:pt x="0" y="2049019"/>
                        </a:cubicBezTo>
                        <a:cubicBezTo>
                          <a:pt x="-27380" y="1819346"/>
                          <a:pt x="4276" y="1676558"/>
                          <a:pt x="0" y="1567499"/>
                        </a:cubicBezTo>
                        <a:cubicBezTo>
                          <a:pt x="-4276" y="1458440"/>
                          <a:pt x="10817" y="1347011"/>
                          <a:pt x="0" y="1147450"/>
                        </a:cubicBezTo>
                        <a:cubicBezTo>
                          <a:pt x="-10817" y="947889"/>
                          <a:pt x="55601" y="827367"/>
                          <a:pt x="0" y="604461"/>
                        </a:cubicBezTo>
                        <a:cubicBezTo>
                          <a:pt x="-55601" y="381555"/>
                          <a:pt x="32772" y="245973"/>
                          <a:pt x="0" y="0"/>
                        </a:cubicBezTo>
                        <a:close/>
                        <a:moveTo>
                          <a:pt x="384191" y="384191"/>
                        </a:moveTo>
                        <a:cubicBezTo>
                          <a:pt x="439111" y="535939"/>
                          <a:pt x="363868" y="806402"/>
                          <a:pt x="384191" y="983529"/>
                        </a:cubicBezTo>
                        <a:cubicBezTo>
                          <a:pt x="404514" y="1160656"/>
                          <a:pt x="320069" y="1324061"/>
                          <a:pt x="384191" y="1605918"/>
                        </a:cubicBezTo>
                        <a:cubicBezTo>
                          <a:pt x="448313" y="1887775"/>
                          <a:pt x="328144" y="1930572"/>
                          <a:pt x="384191" y="2136102"/>
                        </a:cubicBezTo>
                        <a:cubicBezTo>
                          <a:pt x="440238" y="2341632"/>
                          <a:pt x="376784" y="2533970"/>
                          <a:pt x="384191" y="2689337"/>
                        </a:cubicBezTo>
                        <a:cubicBezTo>
                          <a:pt x="527844" y="2641132"/>
                          <a:pt x="699327" y="2709012"/>
                          <a:pt x="837126" y="2689337"/>
                        </a:cubicBezTo>
                        <a:cubicBezTo>
                          <a:pt x="974925" y="2669662"/>
                          <a:pt x="1103771" y="2728418"/>
                          <a:pt x="1339773" y="2689337"/>
                        </a:cubicBezTo>
                        <a:cubicBezTo>
                          <a:pt x="1575775" y="2650256"/>
                          <a:pt x="1672117" y="2754348"/>
                          <a:pt x="1892133" y="2689337"/>
                        </a:cubicBezTo>
                        <a:cubicBezTo>
                          <a:pt x="2112149" y="2624326"/>
                          <a:pt x="2248036" y="2742743"/>
                          <a:pt x="2345067" y="2689337"/>
                        </a:cubicBezTo>
                        <a:cubicBezTo>
                          <a:pt x="2442098" y="2635931"/>
                          <a:pt x="2777916" y="2717308"/>
                          <a:pt x="2996852" y="2689337"/>
                        </a:cubicBezTo>
                        <a:cubicBezTo>
                          <a:pt x="3215789" y="2661366"/>
                          <a:pt x="3345429" y="2691855"/>
                          <a:pt x="3549211" y="2689337"/>
                        </a:cubicBezTo>
                        <a:cubicBezTo>
                          <a:pt x="3752993" y="2686819"/>
                          <a:pt x="3980492" y="2767339"/>
                          <a:pt x="4200996" y="2689337"/>
                        </a:cubicBezTo>
                        <a:cubicBezTo>
                          <a:pt x="4421500" y="2611335"/>
                          <a:pt x="4529238" y="2711120"/>
                          <a:pt x="4803067" y="2689337"/>
                        </a:cubicBezTo>
                        <a:cubicBezTo>
                          <a:pt x="5076896" y="2667554"/>
                          <a:pt x="5139631" y="2730901"/>
                          <a:pt x="5355427" y="2689337"/>
                        </a:cubicBezTo>
                        <a:cubicBezTo>
                          <a:pt x="5286806" y="2564364"/>
                          <a:pt x="5393683" y="2357916"/>
                          <a:pt x="5355427" y="2089999"/>
                        </a:cubicBezTo>
                        <a:cubicBezTo>
                          <a:pt x="5317171" y="1822082"/>
                          <a:pt x="5367143" y="1768725"/>
                          <a:pt x="5355427" y="1490661"/>
                        </a:cubicBezTo>
                        <a:cubicBezTo>
                          <a:pt x="5343711" y="1212597"/>
                          <a:pt x="5359715" y="1171110"/>
                          <a:pt x="5355427" y="914375"/>
                        </a:cubicBezTo>
                        <a:cubicBezTo>
                          <a:pt x="5351139" y="657640"/>
                          <a:pt x="5380264" y="602584"/>
                          <a:pt x="5355427" y="384191"/>
                        </a:cubicBezTo>
                        <a:cubicBezTo>
                          <a:pt x="5186566" y="455233"/>
                          <a:pt x="4934807" y="361795"/>
                          <a:pt x="4703643" y="384191"/>
                        </a:cubicBezTo>
                        <a:cubicBezTo>
                          <a:pt x="4472479" y="406587"/>
                          <a:pt x="4229259" y="361194"/>
                          <a:pt x="4051858" y="384191"/>
                        </a:cubicBezTo>
                        <a:cubicBezTo>
                          <a:pt x="3874458" y="407188"/>
                          <a:pt x="3712246" y="351096"/>
                          <a:pt x="3499499" y="384191"/>
                        </a:cubicBezTo>
                        <a:cubicBezTo>
                          <a:pt x="3286752" y="417286"/>
                          <a:pt x="3100745" y="380045"/>
                          <a:pt x="2897427" y="384191"/>
                        </a:cubicBezTo>
                        <a:cubicBezTo>
                          <a:pt x="2694109" y="388337"/>
                          <a:pt x="2606905" y="355554"/>
                          <a:pt x="2345067" y="384191"/>
                        </a:cubicBezTo>
                        <a:cubicBezTo>
                          <a:pt x="2083229" y="412828"/>
                          <a:pt x="1956918" y="372702"/>
                          <a:pt x="1792708" y="384191"/>
                        </a:cubicBezTo>
                        <a:cubicBezTo>
                          <a:pt x="1628498" y="395680"/>
                          <a:pt x="1351423" y="338343"/>
                          <a:pt x="1240348" y="384191"/>
                        </a:cubicBezTo>
                        <a:cubicBezTo>
                          <a:pt x="1129273" y="430039"/>
                          <a:pt x="763842" y="356707"/>
                          <a:pt x="384191" y="384191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63500"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7C6F23-985E-1F64-F154-524D088EF5E7}"/>
              </a:ext>
            </a:extLst>
          </p:cNvPr>
          <p:cNvSpPr txBox="1"/>
          <p:nvPr/>
        </p:nvSpPr>
        <p:spPr>
          <a:xfrm>
            <a:off x="1041300" y="3143683"/>
            <a:ext cx="6112412" cy="707886"/>
          </a:xfrm>
          <a:prstGeom prst="rect">
            <a:avLst/>
          </a:prstGeom>
          <a:noFill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MID TERM PROJECT</a:t>
            </a:r>
          </a:p>
        </p:txBody>
      </p:sp>
    </p:spTree>
    <p:extLst>
      <p:ext uri="{BB962C8B-B14F-4D97-AF65-F5344CB8AC3E}">
        <p14:creationId xmlns:p14="http://schemas.microsoft.com/office/powerpoint/2010/main" val="29709494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10AE9E-43A5-D849-4191-D749F2421A79}"/>
              </a:ext>
            </a:extLst>
          </p:cNvPr>
          <p:cNvSpPr txBox="1"/>
          <p:nvPr/>
        </p:nvSpPr>
        <p:spPr>
          <a:xfrm>
            <a:off x="754743" y="1349828"/>
            <a:ext cx="64153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background music </a:t>
            </a:r>
          </a:p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U can turn on… or off as you wish.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1ACD92-4690-3BB0-93E3-967A16F39BCD}"/>
              </a:ext>
            </a:extLst>
          </p:cNvPr>
          <p:cNvSpPr txBox="1"/>
          <p:nvPr/>
        </p:nvSpPr>
        <p:spPr>
          <a:xfrm>
            <a:off x="885372" y="3994115"/>
            <a:ext cx="2872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Song source: </a:t>
            </a:r>
            <a:r>
              <a:rPr lang="en-US" dirty="0">
                <a:hlinkClick r:id="rId2"/>
              </a:rPr>
              <a:t>Double Trouble</a:t>
            </a:r>
            <a:endParaRPr lang="en-US" dirty="0"/>
          </a:p>
        </p:txBody>
      </p:sp>
      <p:pic>
        <p:nvPicPr>
          <p:cNvPr id="1026" name="Picture 2" descr="Harry Potter and the Prisoner of Azkaban (2004) - IMDb">
            <a:extLst>
              <a:ext uri="{FF2B5EF4-FFF2-40B4-BE49-F238E27FC236}">
                <a16:creationId xmlns:a16="http://schemas.microsoft.com/office/drawing/2014/main" id="{8FA9037D-A1D6-A3C2-B6CB-4F562C5154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778" y="455863"/>
            <a:ext cx="3698194" cy="546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0056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B6B0EF9-8F64-959C-0A6E-86751E3491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248190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19722AA-C96B-BBCD-A840-C8A855FC9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558773"/>
              </p:ext>
            </p:extLst>
          </p:nvPr>
        </p:nvGraphicFramePr>
        <p:xfrm>
          <a:off x="2031999" y="719666"/>
          <a:ext cx="8505372" cy="47528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2686">
                  <a:extLst>
                    <a:ext uri="{9D8B030D-6E8A-4147-A177-3AD203B41FA5}">
                      <a16:colId xmlns:a16="http://schemas.microsoft.com/office/drawing/2014/main" val="1675464600"/>
                    </a:ext>
                  </a:extLst>
                </a:gridCol>
                <a:gridCol w="4252686">
                  <a:extLst>
                    <a:ext uri="{9D8B030D-6E8A-4147-A177-3AD203B41FA5}">
                      <a16:colId xmlns:a16="http://schemas.microsoft.com/office/drawing/2014/main" val="3770944287"/>
                    </a:ext>
                  </a:extLst>
                </a:gridCol>
              </a:tblGrid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What do I use?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Where do I use them?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005863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Lists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-Snake Colors</a:t>
                      </a:r>
                    </a:p>
                    <a:p>
                      <a:r>
                        <a:rPr lang="en-US" dirty="0"/>
                        <a:t>-Food Colors</a:t>
                      </a:r>
                    </a:p>
                    <a:p>
                      <a:r>
                        <a:rPr lang="en-US" dirty="0"/>
                        <a:t>-Snake elongation (</a:t>
                      </a:r>
                      <a:r>
                        <a:rPr lang="en-US" dirty="0" err="1"/>
                        <a:t>list.append</a:t>
                      </a:r>
                      <a:r>
                        <a:rPr lang="en-US" dirty="0"/>
                        <a:t>)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13260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-Constructing Snake and Food to be appear on the screen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705936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For loop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Locating and putting the snake on the canvas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648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573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B6B0EF9-8F64-959C-0A6E-86751E3491E4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19722AA-C96B-BBCD-A840-C8A855FC9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0561169"/>
              </p:ext>
            </p:extLst>
          </p:nvPr>
        </p:nvGraphicFramePr>
        <p:xfrm>
          <a:off x="2031999" y="719666"/>
          <a:ext cx="8505372" cy="4752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2686">
                  <a:extLst>
                    <a:ext uri="{9D8B030D-6E8A-4147-A177-3AD203B41FA5}">
                      <a16:colId xmlns:a16="http://schemas.microsoft.com/office/drawing/2014/main" val="1675464600"/>
                    </a:ext>
                  </a:extLst>
                </a:gridCol>
                <a:gridCol w="4252686">
                  <a:extLst>
                    <a:ext uri="{9D8B030D-6E8A-4147-A177-3AD203B41FA5}">
                      <a16:colId xmlns:a16="http://schemas.microsoft.com/office/drawing/2014/main" val="3770944287"/>
                    </a:ext>
                  </a:extLst>
                </a:gridCol>
              </a:tblGrid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What do I use?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Where do I use them?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005863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If-else statements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-Making the snake turn around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13260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Control statement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prevent 180 degree turn of the snake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705936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Comparison operators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end the game when the snake hits the wall or eats it parts.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648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17193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B6B0EF9-8F64-959C-0A6E-86751E3491E4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19722AA-C96B-BBCD-A840-C8A855FC9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668415"/>
              </p:ext>
            </p:extLst>
          </p:nvPr>
        </p:nvGraphicFramePr>
        <p:xfrm>
          <a:off x="2031999" y="719666"/>
          <a:ext cx="8505372" cy="55758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2686">
                  <a:extLst>
                    <a:ext uri="{9D8B030D-6E8A-4147-A177-3AD203B41FA5}">
                      <a16:colId xmlns:a16="http://schemas.microsoft.com/office/drawing/2014/main" val="1675464600"/>
                    </a:ext>
                  </a:extLst>
                </a:gridCol>
                <a:gridCol w="4252686">
                  <a:extLst>
                    <a:ext uri="{9D8B030D-6E8A-4147-A177-3AD203B41FA5}">
                      <a16:colId xmlns:a16="http://schemas.microsoft.com/office/drawing/2014/main" val="3770944287"/>
                    </a:ext>
                  </a:extLst>
                </a:gridCol>
              </a:tblGrid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What do I use?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Where do I use them?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005863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Augmented operators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Increasing the score</a:t>
                      </a:r>
                    </a:p>
                    <a:p>
                      <a:r>
                        <a:rPr lang="en-US" dirty="0"/>
                        <a:t>Making the snake runs faster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13260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Global and local variables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Manipulate them to work in the functions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705936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Functions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run the game</a:t>
                      </a:r>
                    </a:p>
                    <a:p>
                      <a:r>
                        <a:rPr lang="en-US" dirty="0"/>
                        <a:t>To make the snake turn</a:t>
                      </a:r>
                    </a:p>
                    <a:p>
                      <a:r>
                        <a:rPr lang="en-US" dirty="0"/>
                        <a:t>To turn on or off the song</a:t>
                      </a:r>
                    </a:p>
                    <a:p>
                      <a:r>
                        <a:rPr lang="en-US" dirty="0"/>
                        <a:t>To kill the snake</a:t>
                      </a:r>
                    </a:p>
                    <a:p>
                      <a:r>
                        <a:rPr lang="en-US" dirty="0"/>
                        <a:t>To make food disappear/ appear </a:t>
                      </a:r>
                    </a:p>
                    <a:p>
                      <a:r>
                        <a:rPr lang="en-US" dirty="0"/>
                        <a:t>To call help</a:t>
                      </a:r>
                    </a:p>
                    <a:p>
                      <a:r>
                        <a:rPr lang="en-US" dirty="0"/>
                        <a:t>To end the game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648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95332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B6B0EF9-8F64-959C-0A6E-86751E3491E4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19722AA-C96B-BBCD-A840-C8A855FC9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575228"/>
              </p:ext>
            </p:extLst>
          </p:nvPr>
        </p:nvGraphicFramePr>
        <p:xfrm>
          <a:off x="2031999" y="719666"/>
          <a:ext cx="8505372" cy="49511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2686">
                  <a:extLst>
                    <a:ext uri="{9D8B030D-6E8A-4147-A177-3AD203B41FA5}">
                      <a16:colId xmlns:a16="http://schemas.microsoft.com/office/drawing/2014/main" val="1675464600"/>
                    </a:ext>
                  </a:extLst>
                </a:gridCol>
                <a:gridCol w="4252686">
                  <a:extLst>
                    <a:ext uri="{9D8B030D-6E8A-4147-A177-3AD203B41FA5}">
                      <a16:colId xmlns:a16="http://schemas.microsoft.com/office/drawing/2014/main" val="3770944287"/>
                    </a:ext>
                  </a:extLst>
                </a:gridCol>
              </a:tblGrid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What do I use?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Where do I use them?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005863"/>
                  </a:ext>
                </a:extLst>
              </a:tr>
              <a:tr h="1387022">
                <a:tc>
                  <a:txBody>
                    <a:bodyPr/>
                    <a:lstStyle/>
                    <a:p>
                      <a:r>
                        <a:rPr lang="en-US" dirty="0"/>
                        <a:t>Casting the 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Placing the window on a fixed display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13260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File import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Song files and images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705936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build a resizable window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648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54689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B6B0EF9-8F64-959C-0A6E-86751E3491E4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19722AA-C96B-BBCD-A840-C8A855FC9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887136"/>
              </p:ext>
            </p:extLst>
          </p:nvPr>
        </p:nvGraphicFramePr>
        <p:xfrm>
          <a:off x="2031999" y="719666"/>
          <a:ext cx="8505372" cy="4752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2686">
                  <a:extLst>
                    <a:ext uri="{9D8B030D-6E8A-4147-A177-3AD203B41FA5}">
                      <a16:colId xmlns:a16="http://schemas.microsoft.com/office/drawing/2014/main" val="1675464600"/>
                    </a:ext>
                  </a:extLst>
                </a:gridCol>
                <a:gridCol w="4252686">
                  <a:extLst>
                    <a:ext uri="{9D8B030D-6E8A-4147-A177-3AD203B41FA5}">
                      <a16:colId xmlns:a16="http://schemas.microsoft.com/office/drawing/2014/main" val="3770944287"/>
                    </a:ext>
                  </a:extLst>
                </a:gridCol>
              </a:tblGrid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Built in functions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Where do I use them?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4005863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Random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/>
                        <a:t>Food location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/>
                        <a:t>Colors of snake and food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13260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/>
                        <a:t>GUI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Building the window and interfaces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705936"/>
                  </a:ext>
                </a:extLst>
              </a:tr>
              <a:tr h="1188055">
                <a:tc>
                  <a:txBody>
                    <a:bodyPr/>
                    <a:lstStyle/>
                    <a:p>
                      <a:r>
                        <a:rPr lang="en-US" dirty="0" err="1"/>
                        <a:t>Pygame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Add Background music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6486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911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6E9F77-5A4F-5443-5159-81F409B30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89" y="2307189"/>
            <a:ext cx="3389668" cy="33896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2A53CC-F516-D2FB-8F65-57DECB5B9637}"/>
              </a:ext>
            </a:extLst>
          </p:cNvPr>
          <p:cNvSpPr txBox="1"/>
          <p:nvPr/>
        </p:nvSpPr>
        <p:spPr>
          <a:xfrm>
            <a:off x="1138789" y="5750724"/>
            <a:ext cx="2348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Functionality test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10EDB4-5F47-B96E-F7FE-6AAC95966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963" y="2307189"/>
            <a:ext cx="3389668" cy="33896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123570-0749-0F7C-1D6A-8E7631D247CC}"/>
              </a:ext>
            </a:extLst>
          </p:cNvPr>
          <p:cNvSpPr txBox="1"/>
          <p:nvPr/>
        </p:nvSpPr>
        <p:spPr>
          <a:xfrm>
            <a:off x="6750050" y="5750724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Code explanation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C4E2636-8454-2B48-0101-E3FB24AF68E1}"/>
              </a:ext>
            </a:extLst>
          </p:cNvPr>
          <p:cNvSpPr/>
          <p:nvPr/>
        </p:nvSpPr>
        <p:spPr>
          <a:xfrm>
            <a:off x="138764" y="464457"/>
            <a:ext cx="517346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Demo Videos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89E23E-67B4-6D6C-6C16-10A36647F526}"/>
              </a:ext>
            </a:extLst>
          </p:cNvPr>
          <p:cNvSpPr txBox="1"/>
          <p:nvPr/>
        </p:nvSpPr>
        <p:spPr>
          <a:xfrm>
            <a:off x="7082971" y="464457"/>
            <a:ext cx="3904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Chaw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Thiri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San</a:t>
            </a: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12225272</a:t>
            </a:r>
          </a:p>
        </p:txBody>
      </p:sp>
    </p:spTree>
    <p:extLst>
      <p:ext uri="{BB962C8B-B14F-4D97-AF65-F5344CB8AC3E}">
        <p14:creationId xmlns:p14="http://schemas.microsoft.com/office/powerpoint/2010/main" val="16056283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973F2D-65B8-8FC2-0CB4-3EBF24286855}"/>
              </a:ext>
            </a:extLst>
          </p:cNvPr>
          <p:cNvSpPr txBox="1"/>
          <p:nvPr/>
        </p:nvSpPr>
        <p:spPr>
          <a:xfrm>
            <a:off x="1857829" y="2104571"/>
            <a:ext cx="84037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Question and Answer time:</a:t>
            </a:r>
          </a:p>
        </p:txBody>
      </p:sp>
    </p:spTree>
    <p:extLst>
      <p:ext uri="{BB962C8B-B14F-4D97-AF65-F5344CB8AC3E}">
        <p14:creationId xmlns:p14="http://schemas.microsoft.com/office/powerpoint/2010/main" val="12581867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0C472285-CEE2-B518-8F01-4C456317A3A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991" end="1488.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50952" y="93193"/>
            <a:ext cx="6467759" cy="66716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84114F-2DC0-0D8F-B75F-529BA0732264}"/>
              </a:ext>
            </a:extLst>
          </p:cNvPr>
          <p:cNvSpPr txBox="1"/>
          <p:nvPr/>
        </p:nvSpPr>
        <p:spPr>
          <a:xfrm>
            <a:off x="1091821" y="1746913"/>
            <a:ext cx="26613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 Glimpse  of the Program</a:t>
            </a:r>
          </a:p>
        </p:txBody>
      </p:sp>
    </p:spTree>
    <p:extLst>
      <p:ext uri="{BB962C8B-B14F-4D97-AF65-F5344CB8AC3E}">
        <p14:creationId xmlns:p14="http://schemas.microsoft.com/office/powerpoint/2010/main" val="13422343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5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aphic 79" descr="Female raising hand">
            <a:extLst>
              <a:ext uri="{FF2B5EF4-FFF2-40B4-BE49-F238E27FC236}">
                <a16:creationId xmlns:a16="http://schemas.microsoft.com/office/drawing/2014/main" id="{B3C14160-CA28-F12A-642F-091AF3009444}"/>
              </a:ext>
            </a:extLst>
          </p:cNvPr>
          <p:cNvGrpSpPr/>
          <p:nvPr/>
        </p:nvGrpSpPr>
        <p:grpSpPr>
          <a:xfrm>
            <a:off x="587374" y="2131051"/>
            <a:ext cx="2076058" cy="3655224"/>
            <a:chOff x="587374" y="2131051"/>
            <a:chExt cx="2076058" cy="3655224"/>
          </a:xfrm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AC8438BF-34C9-8C01-369C-FB3634395676}"/>
                </a:ext>
              </a:extLst>
            </p:cNvPr>
            <p:cNvSpPr/>
            <p:nvPr/>
          </p:nvSpPr>
          <p:spPr>
            <a:xfrm>
              <a:off x="602297" y="2132974"/>
              <a:ext cx="2054424" cy="3646488"/>
            </a:xfrm>
            <a:custGeom>
              <a:avLst/>
              <a:gdLst>
                <a:gd name="connsiteX0" fmla="*/ 586073 w 2054424"/>
                <a:gd name="connsiteY0" fmla="*/ 0 h 3646488"/>
                <a:gd name="connsiteX1" fmla="*/ 870260 w 2054424"/>
                <a:gd name="connsiteY1" fmla="*/ 63856 h 3646488"/>
                <a:gd name="connsiteX2" fmla="*/ 867679 w 2054424"/>
                <a:gd name="connsiteY2" fmla="*/ 122025 h 3646488"/>
                <a:gd name="connsiteX3" fmla="*/ 931011 w 2054424"/>
                <a:gd name="connsiteY3" fmla="*/ 147876 h 3646488"/>
                <a:gd name="connsiteX4" fmla="*/ 1108090 w 2054424"/>
                <a:gd name="connsiteY4" fmla="*/ 215084 h 3646488"/>
                <a:gd name="connsiteX5" fmla="*/ 1207617 w 2054424"/>
                <a:gd name="connsiteY5" fmla="*/ 317192 h 3646488"/>
                <a:gd name="connsiteX6" fmla="*/ 1303267 w 2054424"/>
                <a:gd name="connsiteY6" fmla="*/ 433521 h 3646488"/>
                <a:gd name="connsiteX7" fmla="*/ 1470393 w 2054424"/>
                <a:gd name="connsiteY7" fmla="*/ 514436 h 3646488"/>
                <a:gd name="connsiteX8" fmla="*/ 1705765 w 2054424"/>
                <a:gd name="connsiteY8" fmla="*/ 296770 h 3646488"/>
                <a:gd name="connsiteX9" fmla="*/ 1730063 w 2054424"/>
                <a:gd name="connsiteY9" fmla="*/ 261614 h 3646488"/>
                <a:gd name="connsiteX10" fmla="*/ 1781765 w 2054424"/>
                <a:gd name="connsiteY10" fmla="*/ 48301 h 3646488"/>
                <a:gd name="connsiteX11" fmla="*/ 1792481 w 2054424"/>
                <a:gd name="connsiteY11" fmla="*/ 52730 h 3646488"/>
                <a:gd name="connsiteX12" fmla="*/ 1795462 w 2054424"/>
                <a:gd name="connsiteY12" fmla="*/ 63684 h 3646488"/>
                <a:gd name="connsiteX13" fmla="*/ 1797491 w 2054424"/>
                <a:gd name="connsiteY13" fmla="*/ 94431 h 3646488"/>
                <a:gd name="connsiteX14" fmla="*/ 1791585 w 2054424"/>
                <a:gd name="connsiteY14" fmla="*/ 141141 h 3646488"/>
                <a:gd name="connsiteX15" fmla="*/ 1895503 w 2054424"/>
                <a:gd name="connsiteY15" fmla="*/ 84782 h 3646488"/>
                <a:gd name="connsiteX16" fmla="*/ 2017004 w 2054424"/>
                <a:gd name="connsiteY16" fmla="*/ 23260 h 3646488"/>
                <a:gd name="connsiteX17" fmla="*/ 2036130 w 2054424"/>
                <a:gd name="connsiteY17" fmla="*/ 47044 h 3646488"/>
                <a:gd name="connsiteX18" fmla="*/ 2033549 w 2054424"/>
                <a:gd name="connsiteY18" fmla="*/ 96164 h 3646488"/>
                <a:gd name="connsiteX19" fmla="*/ 1964788 w 2054424"/>
                <a:gd name="connsiteY19" fmla="*/ 192843 h 3646488"/>
                <a:gd name="connsiteX20" fmla="*/ 1833209 w 2054424"/>
                <a:gd name="connsiteY20" fmla="*/ 291332 h 3646488"/>
                <a:gd name="connsiteX21" fmla="*/ 1798310 w 2054424"/>
                <a:gd name="connsiteY21" fmla="*/ 354663 h 3646488"/>
                <a:gd name="connsiteX22" fmla="*/ 1840706 w 2054424"/>
                <a:gd name="connsiteY22" fmla="*/ 454447 h 3646488"/>
                <a:gd name="connsiteX23" fmla="*/ 1501130 w 2054424"/>
                <a:gd name="connsiteY23" fmla="*/ 796928 h 3646488"/>
                <a:gd name="connsiteX24" fmla="*/ 1135236 w 2054424"/>
                <a:gd name="connsiteY24" fmla="*/ 671332 h 3646488"/>
                <a:gd name="connsiteX25" fmla="*/ 1084830 w 2054424"/>
                <a:gd name="connsiteY25" fmla="*/ 776030 h 3646488"/>
                <a:gd name="connsiteX26" fmla="*/ 1105509 w 2054424"/>
                <a:gd name="connsiteY26" fmla="*/ 913038 h 3646488"/>
                <a:gd name="connsiteX27" fmla="*/ 1102928 w 2054424"/>
                <a:gd name="connsiteY27" fmla="*/ 1096575 h 3646488"/>
                <a:gd name="connsiteX28" fmla="*/ 1105509 w 2054424"/>
                <a:gd name="connsiteY28" fmla="*/ 1218076 h 3646488"/>
                <a:gd name="connsiteX29" fmla="*/ 1172203 w 2054424"/>
                <a:gd name="connsiteY29" fmla="*/ 1475556 h 3646488"/>
                <a:gd name="connsiteX30" fmla="*/ 1256737 w 2054424"/>
                <a:gd name="connsiteY30" fmla="*/ 2055647 h 3646488"/>
                <a:gd name="connsiteX31" fmla="*/ 1294218 w 2054424"/>
                <a:gd name="connsiteY31" fmla="*/ 2469261 h 3646488"/>
                <a:gd name="connsiteX32" fmla="*/ 1307439 w 2054424"/>
                <a:gd name="connsiteY32" fmla="*/ 2994155 h 3646488"/>
                <a:gd name="connsiteX33" fmla="*/ 1292675 w 2054424"/>
                <a:gd name="connsiteY33" fmla="*/ 3311490 h 3646488"/>
                <a:gd name="connsiteX34" fmla="*/ 1094917 w 2054424"/>
                <a:gd name="connsiteY34" fmla="*/ 3353629 h 3646488"/>
                <a:gd name="connsiteX35" fmla="*/ 1157992 w 2054424"/>
                <a:gd name="connsiteY35" fmla="*/ 3452641 h 3646488"/>
                <a:gd name="connsiteX36" fmla="*/ 1225200 w 2054424"/>
                <a:gd name="connsiteY36" fmla="*/ 3508734 h 3646488"/>
                <a:gd name="connsiteX37" fmla="*/ 1322660 w 2054424"/>
                <a:gd name="connsiteY37" fmla="*/ 3623767 h 3646488"/>
                <a:gd name="connsiteX38" fmla="*/ 1070609 w 2054424"/>
                <a:gd name="connsiteY38" fmla="*/ 3611880 h 3646488"/>
                <a:gd name="connsiteX39" fmla="*/ 985046 w 2054424"/>
                <a:gd name="connsiteY39" fmla="*/ 3514677 h 3646488"/>
                <a:gd name="connsiteX40" fmla="*/ 983751 w 2054424"/>
                <a:gd name="connsiteY40" fmla="*/ 3566893 h 3646488"/>
                <a:gd name="connsiteX41" fmla="*/ 916800 w 2054424"/>
                <a:gd name="connsiteY41" fmla="*/ 3579562 h 3646488"/>
                <a:gd name="connsiteX42" fmla="*/ 840543 w 2054424"/>
                <a:gd name="connsiteY42" fmla="*/ 3556292 h 3646488"/>
                <a:gd name="connsiteX43" fmla="*/ 844934 w 2054424"/>
                <a:gd name="connsiteY43" fmla="*/ 3378956 h 3646488"/>
                <a:gd name="connsiteX44" fmla="*/ 564451 w 2054424"/>
                <a:gd name="connsiteY44" fmla="*/ 3381280 h 3646488"/>
                <a:gd name="connsiteX45" fmla="*/ 552564 w 2054424"/>
                <a:gd name="connsiteY45" fmla="*/ 3526308 h 3646488"/>
                <a:gd name="connsiteX46" fmla="*/ 524389 w 2054424"/>
                <a:gd name="connsiteY46" fmla="*/ 3549053 h 3646488"/>
                <a:gd name="connsiteX47" fmla="*/ 497242 w 2054424"/>
                <a:gd name="connsiteY47" fmla="*/ 3542071 h 3646488"/>
                <a:gd name="connsiteX48" fmla="*/ 385305 w 2054424"/>
                <a:gd name="connsiteY48" fmla="*/ 3634873 h 3646488"/>
                <a:gd name="connsiteX49" fmla="*/ 266909 w 2054424"/>
                <a:gd name="connsiteY49" fmla="*/ 3638236 h 3646488"/>
                <a:gd name="connsiteX50" fmla="*/ 245411 w 2054424"/>
                <a:gd name="connsiteY50" fmla="*/ 3579981 h 3646488"/>
                <a:gd name="connsiteX51" fmla="*/ 314477 w 2054424"/>
                <a:gd name="connsiteY51" fmla="*/ 3481321 h 3646488"/>
                <a:gd name="connsiteX52" fmla="*/ 363597 w 2054424"/>
                <a:gd name="connsiteY52" fmla="*/ 3367573 h 3646488"/>
                <a:gd name="connsiteX53" fmla="*/ 91382 w 2054424"/>
                <a:gd name="connsiteY53" fmla="*/ 3302175 h 3646488"/>
                <a:gd name="connsiteX54" fmla="*/ 67855 w 2054424"/>
                <a:gd name="connsiteY54" fmla="*/ 2813076 h 3646488"/>
                <a:gd name="connsiteX55" fmla="*/ 73028 w 2054424"/>
                <a:gd name="connsiteY55" fmla="*/ 2540089 h 3646488"/>
                <a:gd name="connsiteX56" fmla="*/ 119557 w 2054424"/>
                <a:gd name="connsiteY56" fmla="*/ 1816265 h 3646488"/>
                <a:gd name="connsiteX57" fmla="*/ 207454 w 2054424"/>
                <a:gd name="connsiteY57" fmla="*/ 1227896 h 3646488"/>
                <a:gd name="connsiteX58" fmla="*/ 212626 w 2054424"/>
                <a:gd name="connsiteY58" fmla="*/ 1006612 h 3646488"/>
                <a:gd name="connsiteX59" fmla="*/ 8924 w 2054424"/>
                <a:gd name="connsiteY59" fmla="*/ 958015 h 3646488"/>
                <a:gd name="connsiteX60" fmla="*/ 117500 w 2054424"/>
                <a:gd name="connsiteY60" fmla="*/ 378952 h 3646488"/>
                <a:gd name="connsiteX61" fmla="*/ 337746 w 2054424"/>
                <a:gd name="connsiteY61" fmla="*/ 164906 h 3646488"/>
                <a:gd name="connsiteX62" fmla="*/ 504748 w 2054424"/>
                <a:gd name="connsiteY62" fmla="*/ 102860 h 3646488"/>
                <a:gd name="connsiteX63" fmla="*/ 523874 w 2054424"/>
                <a:gd name="connsiteY63" fmla="*/ 105185 h 3646488"/>
                <a:gd name="connsiteX64" fmla="*/ 586073 w 2054424"/>
                <a:gd name="connsiteY64" fmla="*/ 0 h 364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054424" h="3646488">
                  <a:moveTo>
                    <a:pt x="586073" y="0"/>
                  </a:moveTo>
                  <a:cubicBezTo>
                    <a:pt x="586073" y="0"/>
                    <a:pt x="753932" y="96164"/>
                    <a:pt x="870260" y="63856"/>
                  </a:cubicBezTo>
                  <a:lnTo>
                    <a:pt x="867679" y="122025"/>
                  </a:lnTo>
                  <a:lnTo>
                    <a:pt x="931011" y="147876"/>
                  </a:lnTo>
                  <a:cubicBezTo>
                    <a:pt x="931011" y="147876"/>
                    <a:pt x="1046044" y="171145"/>
                    <a:pt x="1108090" y="215084"/>
                  </a:cubicBezTo>
                  <a:cubicBezTo>
                    <a:pt x="1170136" y="259023"/>
                    <a:pt x="1207617" y="317192"/>
                    <a:pt x="1207617" y="317192"/>
                  </a:cubicBezTo>
                  <a:cubicBezTo>
                    <a:pt x="1207617" y="317192"/>
                    <a:pt x="1254147" y="401212"/>
                    <a:pt x="1303267" y="433521"/>
                  </a:cubicBezTo>
                  <a:cubicBezTo>
                    <a:pt x="1352387" y="465839"/>
                    <a:pt x="1470393" y="514436"/>
                    <a:pt x="1470393" y="514436"/>
                  </a:cubicBezTo>
                  <a:lnTo>
                    <a:pt x="1705765" y="296770"/>
                  </a:lnTo>
                  <a:cubicBezTo>
                    <a:pt x="1705765" y="296770"/>
                    <a:pt x="1733683" y="272987"/>
                    <a:pt x="1730063" y="261614"/>
                  </a:cubicBezTo>
                  <a:cubicBezTo>
                    <a:pt x="1711089" y="201968"/>
                    <a:pt x="1743713" y="83658"/>
                    <a:pt x="1781765" y="48301"/>
                  </a:cubicBezTo>
                  <a:cubicBezTo>
                    <a:pt x="1785727" y="44625"/>
                    <a:pt x="1792195" y="47330"/>
                    <a:pt x="1792481" y="52730"/>
                  </a:cubicBezTo>
                  <a:lnTo>
                    <a:pt x="1795462" y="63684"/>
                  </a:lnTo>
                  <a:cubicBezTo>
                    <a:pt x="1798186" y="73695"/>
                    <a:pt x="1798881" y="84153"/>
                    <a:pt x="1797491" y="94431"/>
                  </a:cubicBezTo>
                  <a:lnTo>
                    <a:pt x="1791585" y="141141"/>
                  </a:lnTo>
                  <a:lnTo>
                    <a:pt x="1895503" y="84782"/>
                  </a:lnTo>
                  <a:cubicBezTo>
                    <a:pt x="1895503" y="84782"/>
                    <a:pt x="1992182" y="-3115"/>
                    <a:pt x="2017004" y="23260"/>
                  </a:cubicBezTo>
                  <a:cubicBezTo>
                    <a:pt x="2017004" y="23260"/>
                    <a:pt x="2063533" y="-2076"/>
                    <a:pt x="2036130" y="47044"/>
                  </a:cubicBezTo>
                  <a:cubicBezTo>
                    <a:pt x="2036130" y="47044"/>
                    <a:pt x="2078964" y="31271"/>
                    <a:pt x="2033549" y="96164"/>
                  </a:cubicBezTo>
                  <a:cubicBezTo>
                    <a:pt x="2033549" y="96164"/>
                    <a:pt x="2087936" y="96603"/>
                    <a:pt x="1964788" y="192843"/>
                  </a:cubicBezTo>
                  <a:cubicBezTo>
                    <a:pt x="1964788" y="192843"/>
                    <a:pt x="1855698" y="267814"/>
                    <a:pt x="1833209" y="291332"/>
                  </a:cubicBezTo>
                  <a:cubicBezTo>
                    <a:pt x="1810721" y="314858"/>
                    <a:pt x="1798310" y="354663"/>
                    <a:pt x="1798310" y="354663"/>
                  </a:cubicBezTo>
                  <a:lnTo>
                    <a:pt x="1840706" y="454447"/>
                  </a:lnTo>
                  <a:cubicBezTo>
                    <a:pt x="1840706" y="454447"/>
                    <a:pt x="1666570" y="712918"/>
                    <a:pt x="1501130" y="796928"/>
                  </a:cubicBezTo>
                  <a:lnTo>
                    <a:pt x="1135236" y="671332"/>
                  </a:lnTo>
                  <a:lnTo>
                    <a:pt x="1084830" y="776030"/>
                  </a:lnTo>
                  <a:cubicBezTo>
                    <a:pt x="1084830" y="776030"/>
                    <a:pt x="1082249" y="840657"/>
                    <a:pt x="1105509" y="913038"/>
                  </a:cubicBezTo>
                  <a:cubicBezTo>
                    <a:pt x="1128779" y="985418"/>
                    <a:pt x="1102928" y="1096575"/>
                    <a:pt x="1102928" y="1096575"/>
                  </a:cubicBezTo>
                  <a:lnTo>
                    <a:pt x="1105509" y="1218076"/>
                  </a:lnTo>
                  <a:lnTo>
                    <a:pt x="1172203" y="1475556"/>
                  </a:lnTo>
                  <a:cubicBezTo>
                    <a:pt x="1172203" y="1475556"/>
                    <a:pt x="1245107" y="1939319"/>
                    <a:pt x="1256737" y="2055647"/>
                  </a:cubicBezTo>
                  <a:cubicBezTo>
                    <a:pt x="1268367" y="2171976"/>
                    <a:pt x="1294218" y="2469261"/>
                    <a:pt x="1294218" y="2469261"/>
                  </a:cubicBezTo>
                  <a:lnTo>
                    <a:pt x="1307439" y="2994155"/>
                  </a:lnTo>
                  <a:cubicBezTo>
                    <a:pt x="1308963" y="3037989"/>
                    <a:pt x="1292675" y="3311490"/>
                    <a:pt x="1292675" y="3311490"/>
                  </a:cubicBezTo>
                  <a:lnTo>
                    <a:pt x="1094917" y="3353629"/>
                  </a:lnTo>
                  <a:cubicBezTo>
                    <a:pt x="1094917" y="3353629"/>
                    <a:pt x="1137980" y="3420666"/>
                    <a:pt x="1157992" y="3452641"/>
                  </a:cubicBezTo>
                  <a:cubicBezTo>
                    <a:pt x="1167603" y="3467995"/>
                    <a:pt x="1194815" y="3489817"/>
                    <a:pt x="1225200" y="3508734"/>
                  </a:cubicBezTo>
                  <a:cubicBezTo>
                    <a:pt x="1274130" y="3539204"/>
                    <a:pt x="1329832" y="3571142"/>
                    <a:pt x="1322660" y="3623767"/>
                  </a:cubicBezTo>
                  <a:cubicBezTo>
                    <a:pt x="1322660" y="3623767"/>
                    <a:pt x="1123606" y="3646770"/>
                    <a:pt x="1070609" y="3611880"/>
                  </a:cubicBezTo>
                  <a:cubicBezTo>
                    <a:pt x="1070609" y="3611880"/>
                    <a:pt x="1022527" y="3522431"/>
                    <a:pt x="985046" y="3514677"/>
                  </a:cubicBezTo>
                  <a:lnTo>
                    <a:pt x="983751" y="3566893"/>
                  </a:lnTo>
                  <a:cubicBezTo>
                    <a:pt x="983751" y="3566893"/>
                    <a:pt x="958157" y="3580857"/>
                    <a:pt x="916800" y="3579562"/>
                  </a:cubicBezTo>
                  <a:cubicBezTo>
                    <a:pt x="875442" y="3578266"/>
                    <a:pt x="840543" y="3556292"/>
                    <a:pt x="840543" y="3556292"/>
                  </a:cubicBezTo>
                  <a:lnTo>
                    <a:pt x="844934" y="3378956"/>
                  </a:lnTo>
                  <a:lnTo>
                    <a:pt x="564451" y="3381280"/>
                  </a:lnTo>
                  <a:cubicBezTo>
                    <a:pt x="564451" y="3381280"/>
                    <a:pt x="563679" y="3513896"/>
                    <a:pt x="552564" y="3526308"/>
                  </a:cubicBezTo>
                  <a:cubicBezTo>
                    <a:pt x="541448" y="3538718"/>
                    <a:pt x="524389" y="3549053"/>
                    <a:pt x="524389" y="3549053"/>
                  </a:cubicBezTo>
                  <a:lnTo>
                    <a:pt x="497242" y="3542071"/>
                  </a:lnTo>
                  <a:cubicBezTo>
                    <a:pt x="497242" y="3542071"/>
                    <a:pt x="490003" y="3614709"/>
                    <a:pt x="385305" y="3634873"/>
                  </a:cubicBezTo>
                  <a:cubicBezTo>
                    <a:pt x="335670" y="3644436"/>
                    <a:pt x="291379" y="3653685"/>
                    <a:pt x="266909" y="3638236"/>
                  </a:cubicBezTo>
                  <a:cubicBezTo>
                    <a:pt x="251717" y="3628644"/>
                    <a:pt x="246402" y="3604736"/>
                    <a:pt x="245411" y="3579981"/>
                  </a:cubicBezTo>
                  <a:cubicBezTo>
                    <a:pt x="242830" y="3515354"/>
                    <a:pt x="314477" y="3481321"/>
                    <a:pt x="314477" y="3481321"/>
                  </a:cubicBezTo>
                  <a:lnTo>
                    <a:pt x="363597" y="3367573"/>
                  </a:lnTo>
                  <a:lnTo>
                    <a:pt x="91382" y="3302175"/>
                  </a:lnTo>
                  <a:lnTo>
                    <a:pt x="67855" y="2813076"/>
                  </a:lnTo>
                  <a:cubicBezTo>
                    <a:pt x="68894" y="2729322"/>
                    <a:pt x="71189" y="2606107"/>
                    <a:pt x="73028" y="2540089"/>
                  </a:cubicBezTo>
                  <a:cubicBezTo>
                    <a:pt x="73028" y="2540089"/>
                    <a:pt x="92678" y="2044522"/>
                    <a:pt x="119557" y="1816265"/>
                  </a:cubicBezTo>
                  <a:cubicBezTo>
                    <a:pt x="146437" y="1588008"/>
                    <a:pt x="207454" y="1227896"/>
                    <a:pt x="207454" y="1227896"/>
                  </a:cubicBezTo>
                  <a:cubicBezTo>
                    <a:pt x="207454" y="1227896"/>
                    <a:pt x="218827" y="1014889"/>
                    <a:pt x="212626" y="1006612"/>
                  </a:cubicBezTo>
                  <a:cubicBezTo>
                    <a:pt x="206425" y="998334"/>
                    <a:pt x="45110" y="998077"/>
                    <a:pt x="8924" y="958015"/>
                  </a:cubicBezTo>
                  <a:cubicBezTo>
                    <a:pt x="-27261" y="917953"/>
                    <a:pt x="54168" y="504330"/>
                    <a:pt x="117500" y="378952"/>
                  </a:cubicBezTo>
                  <a:cubicBezTo>
                    <a:pt x="161277" y="292294"/>
                    <a:pt x="224075" y="218999"/>
                    <a:pt x="337746" y="164906"/>
                  </a:cubicBezTo>
                  <a:cubicBezTo>
                    <a:pt x="383743" y="143018"/>
                    <a:pt x="440654" y="119129"/>
                    <a:pt x="504748" y="102860"/>
                  </a:cubicBezTo>
                  <a:cubicBezTo>
                    <a:pt x="511406" y="101175"/>
                    <a:pt x="517035" y="106880"/>
                    <a:pt x="523874" y="105185"/>
                  </a:cubicBezTo>
                  <a:cubicBezTo>
                    <a:pt x="523855" y="105213"/>
                    <a:pt x="605551" y="91516"/>
                    <a:pt x="586073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1" name="Graphic 79" descr="Female raising hand">
              <a:extLst>
                <a:ext uri="{FF2B5EF4-FFF2-40B4-BE49-F238E27FC236}">
                  <a16:creationId xmlns:a16="http://schemas.microsoft.com/office/drawing/2014/main" id="{67CB2D34-D8B5-AEAC-A525-0E4A15155691}"/>
                </a:ext>
              </a:extLst>
            </p:cNvPr>
            <p:cNvGrpSpPr/>
            <p:nvPr/>
          </p:nvGrpSpPr>
          <p:grpSpPr>
            <a:xfrm>
              <a:off x="854838" y="5509488"/>
              <a:ext cx="1070580" cy="263362"/>
              <a:chOff x="854838" y="5509488"/>
              <a:chExt cx="1070580" cy="263362"/>
            </a:xfrm>
            <a:solidFill>
              <a:srgbClr val="FFFFFF"/>
            </a:solidFill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B8F37485-250B-3BB9-987F-037844AADA71}"/>
                  </a:ext>
                </a:extLst>
              </p:cNvPr>
              <p:cNvSpPr/>
              <p:nvPr/>
            </p:nvSpPr>
            <p:spPr>
              <a:xfrm>
                <a:off x="854838" y="5517164"/>
                <a:ext cx="311681" cy="255687"/>
              </a:xfrm>
              <a:custGeom>
                <a:avLst/>
                <a:gdLst>
                  <a:gd name="connsiteX0" fmla="*/ 306194 w 311681"/>
                  <a:gd name="connsiteY0" fmla="*/ 2928 h 255687"/>
                  <a:gd name="connsiteX1" fmla="*/ 257417 w 311681"/>
                  <a:gd name="connsiteY1" fmla="*/ 14 h 255687"/>
                  <a:gd name="connsiteX2" fmla="*/ 251311 w 311681"/>
                  <a:gd name="connsiteY2" fmla="*/ 4662 h 255687"/>
                  <a:gd name="connsiteX3" fmla="*/ 177245 w 311681"/>
                  <a:gd name="connsiteY3" fmla="*/ 127344 h 255687"/>
                  <a:gd name="connsiteX4" fmla="*/ 44114 w 311681"/>
                  <a:gd name="connsiteY4" fmla="*/ 117514 h 255687"/>
                  <a:gd name="connsiteX5" fmla="*/ 37542 w 311681"/>
                  <a:gd name="connsiteY5" fmla="*/ 118705 h 255687"/>
                  <a:gd name="connsiteX6" fmla="*/ 223 w 311681"/>
                  <a:gd name="connsiteY6" fmla="*/ 178789 h 255687"/>
                  <a:gd name="connsiteX7" fmla="*/ 10434 w 311681"/>
                  <a:gd name="connsiteY7" fmla="*/ 245425 h 255687"/>
                  <a:gd name="connsiteX8" fmla="*/ 13653 w 311681"/>
                  <a:gd name="connsiteY8" fmla="*/ 248340 h 255687"/>
                  <a:gd name="connsiteX9" fmla="*/ 149127 w 311681"/>
                  <a:gd name="connsiteY9" fmla="*/ 241092 h 255687"/>
                  <a:gd name="connsiteX10" fmla="*/ 229347 w 311681"/>
                  <a:gd name="connsiteY10" fmla="*/ 185151 h 255687"/>
                  <a:gd name="connsiteX11" fmla="*/ 239815 w 311681"/>
                  <a:gd name="connsiteY11" fmla="*/ 164130 h 255687"/>
                  <a:gd name="connsiteX12" fmla="*/ 274581 w 311681"/>
                  <a:gd name="connsiteY12" fmla="*/ 162225 h 255687"/>
                  <a:gd name="connsiteX13" fmla="*/ 297184 w 311681"/>
                  <a:gd name="connsiteY13" fmla="*/ 141727 h 255687"/>
                  <a:gd name="connsiteX14" fmla="*/ 300241 w 311681"/>
                  <a:gd name="connsiteY14" fmla="*/ 136707 h 255687"/>
                  <a:gd name="connsiteX15" fmla="*/ 310147 w 311681"/>
                  <a:gd name="connsiteY15" fmla="*/ 22102 h 255687"/>
                  <a:gd name="connsiteX16" fmla="*/ 306194 w 311681"/>
                  <a:gd name="connsiteY16" fmla="*/ 2928 h 255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11681" h="255687">
                    <a:moveTo>
                      <a:pt x="306194" y="2928"/>
                    </a:moveTo>
                    <a:cubicBezTo>
                      <a:pt x="290430" y="2138"/>
                      <a:pt x="274019" y="1157"/>
                      <a:pt x="257417" y="14"/>
                    </a:cubicBezTo>
                    <a:cubicBezTo>
                      <a:pt x="254502" y="-186"/>
                      <a:pt x="251892" y="1804"/>
                      <a:pt x="251311" y="4662"/>
                    </a:cubicBezTo>
                    <a:cubicBezTo>
                      <a:pt x="245730" y="27494"/>
                      <a:pt x="201553" y="143422"/>
                      <a:pt x="177245" y="127344"/>
                    </a:cubicBezTo>
                    <a:cubicBezTo>
                      <a:pt x="136859" y="112790"/>
                      <a:pt x="85129" y="105856"/>
                      <a:pt x="44114" y="117514"/>
                    </a:cubicBezTo>
                    <a:cubicBezTo>
                      <a:pt x="41885" y="116485"/>
                      <a:pt x="39266" y="116962"/>
                      <a:pt x="37542" y="118705"/>
                    </a:cubicBezTo>
                    <a:cubicBezTo>
                      <a:pt x="16520" y="140108"/>
                      <a:pt x="3928" y="159824"/>
                      <a:pt x="223" y="178789"/>
                    </a:cubicBezTo>
                    <a:cubicBezTo>
                      <a:pt x="-730" y="201115"/>
                      <a:pt x="1137" y="226461"/>
                      <a:pt x="10434" y="245425"/>
                    </a:cubicBezTo>
                    <a:cubicBezTo>
                      <a:pt x="11091" y="246778"/>
                      <a:pt x="12243" y="247826"/>
                      <a:pt x="13653" y="248340"/>
                    </a:cubicBezTo>
                    <a:cubicBezTo>
                      <a:pt x="58325" y="264856"/>
                      <a:pt x="104522" y="249550"/>
                      <a:pt x="149127" y="241092"/>
                    </a:cubicBezTo>
                    <a:cubicBezTo>
                      <a:pt x="181274" y="232919"/>
                      <a:pt x="214507" y="224527"/>
                      <a:pt x="229347" y="185151"/>
                    </a:cubicBezTo>
                    <a:cubicBezTo>
                      <a:pt x="234128" y="176884"/>
                      <a:pt x="236738" y="172797"/>
                      <a:pt x="239815" y="164130"/>
                    </a:cubicBezTo>
                    <a:cubicBezTo>
                      <a:pt x="243396" y="154024"/>
                      <a:pt x="271028" y="165073"/>
                      <a:pt x="274581" y="162225"/>
                    </a:cubicBezTo>
                    <a:cubicBezTo>
                      <a:pt x="279801" y="158329"/>
                      <a:pt x="292088" y="144479"/>
                      <a:pt x="297184" y="141727"/>
                    </a:cubicBezTo>
                    <a:cubicBezTo>
                      <a:pt x="299032" y="140727"/>
                      <a:pt x="300203" y="138812"/>
                      <a:pt x="300241" y="136707"/>
                    </a:cubicBezTo>
                    <a:cubicBezTo>
                      <a:pt x="300937" y="98331"/>
                      <a:pt x="305623" y="59583"/>
                      <a:pt x="310147" y="22102"/>
                    </a:cubicBezTo>
                    <a:cubicBezTo>
                      <a:pt x="310100" y="15873"/>
                      <a:pt x="315548" y="4300"/>
                      <a:pt x="306194" y="2928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F8F2F101-8C77-CC03-2991-D1DF0CB64C23}"/>
                  </a:ext>
                </a:extLst>
              </p:cNvPr>
              <p:cNvSpPr/>
              <p:nvPr/>
            </p:nvSpPr>
            <p:spPr>
              <a:xfrm>
                <a:off x="1446504" y="5509488"/>
                <a:ext cx="478914" cy="253407"/>
              </a:xfrm>
              <a:custGeom>
                <a:avLst/>
                <a:gdLst>
                  <a:gd name="connsiteX0" fmla="*/ 478872 w 478914"/>
                  <a:gd name="connsiteY0" fmla="*/ 240214 h 253407"/>
                  <a:gd name="connsiteX1" fmla="*/ 371278 w 478914"/>
                  <a:gd name="connsiteY1" fmla="*/ 130067 h 253407"/>
                  <a:gd name="connsiteX2" fmla="*/ 316642 w 478914"/>
                  <a:gd name="connsiteY2" fmla="*/ 145240 h 253407"/>
                  <a:gd name="connsiteX3" fmla="*/ 249167 w 478914"/>
                  <a:gd name="connsiteY3" fmla="*/ 128742 h 253407"/>
                  <a:gd name="connsiteX4" fmla="*/ 121894 w 478914"/>
                  <a:gd name="connsiteY4" fmla="*/ 3375 h 253407"/>
                  <a:gd name="connsiteX5" fmla="*/ 116027 w 478914"/>
                  <a:gd name="connsiteY5" fmla="*/ 31 h 253407"/>
                  <a:gd name="connsiteX6" fmla="*/ 5470 w 478914"/>
                  <a:gd name="connsiteY6" fmla="*/ 8956 h 253407"/>
                  <a:gd name="connsiteX7" fmla="*/ 3 w 478914"/>
                  <a:gd name="connsiteY7" fmla="*/ 14938 h 253407"/>
                  <a:gd name="connsiteX8" fmla="*/ 1136 w 478914"/>
                  <a:gd name="connsiteY8" fmla="*/ 179616 h 253407"/>
                  <a:gd name="connsiteX9" fmla="*/ 72593 w 478914"/>
                  <a:gd name="connsiteY9" fmla="*/ 205895 h 253407"/>
                  <a:gd name="connsiteX10" fmla="*/ 129467 w 478914"/>
                  <a:gd name="connsiteY10" fmla="*/ 194008 h 253407"/>
                  <a:gd name="connsiteX11" fmla="*/ 138858 w 478914"/>
                  <a:gd name="connsiteY11" fmla="*/ 183540 h 253407"/>
                  <a:gd name="connsiteX12" fmla="*/ 139315 w 478914"/>
                  <a:gd name="connsiteY12" fmla="*/ 144897 h 253407"/>
                  <a:gd name="connsiteX13" fmla="*/ 145402 w 478914"/>
                  <a:gd name="connsiteY13" fmla="*/ 134153 h 253407"/>
                  <a:gd name="connsiteX14" fmla="*/ 230260 w 478914"/>
                  <a:gd name="connsiteY14" fmla="*/ 234899 h 253407"/>
                  <a:gd name="connsiteX15" fmla="*/ 289420 w 478914"/>
                  <a:gd name="connsiteY15" fmla="*/ 248919 h 253407"/>
                  <a:gd name="connsiteX16" fmla="*/ 470805 w 478914"/>
                  <a:gd name="connsiteY16" fmla="*/ 246853 h 253407"/>
                  <a:gd name="connsiteX17" fmla="*/ 478872 w 478914"/>
                  <a:gd name="connsiteY17" fmla="*/ 240214 h 253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78914" h="253407">
                    <a:moveTo>
                      <a:pt x="478872" y="240214"/>
                    </a:moveTo>
                    <a:cubicBezTo>
                      <a:pt x="475196" y="179587"/>
                      <a:pt x="416817" y="155460"/>
                      <a:pt x="371278" y="130067"/>
                    </a:cubicBezTo>
                    <a:cubicBezTo>
                      <a:pt x="366458" y="127628"/>
                      <a:pt x="328853" y="140944"/>
                      <a:pt x="316642" y="145240"/>
                    </a:cubicBezTo>
                    <a:cubicBezTo>
                      <a:pt x="281943" y="159299"/>
                      <a:pt x="273275" y="153422"/>
                      <a:pt x="249167" y="128742"/>
                    </a:cubicBezTo>
                    <a:cubicBezTo>
                      <a:pt x="234432" y="113474"/>
                      <a:pt x="138334" y="38874"/>
                      <a:pt x="121894" y="3375"/>
                    </a:cubicBezTo>
                    <a:cubicBezTo>
                      <a:pt x="120856" y="1127"/>
                      <a:pt x="118494" y="-226"/>
                      <a:pt x="116027" y="31"/>
                    </a:cubicBezTo>
                    <a:cubicBezTo>
                      <a:pt x="79327" y="3765"/>
                      <a:pt x="42122" y="6765"/>
                      <a:pt x="5470" y="8956"/>
                    </a:cubicBezTo>
                    <a:cubicBezTo>
                      <a:pt x="2327" y="9147"/>
                      <a:pt x="-92" y="11795"/>
                      <a:pt x="3" y="14938"/>
                    </a:cubicBezTo>
                    <a:cubicBezTo>
                      <a:pt x="1641" y="69430"/>
                      <a:pt x="4365" y="124628"/>
                      <a:pt x="1136" y="179616"/>
                    </a:cubicBezTo>
                    <a:cubicBezTo>
                      <a:pt x="-378" y="190436"/>
                      <a:pt x="56181" y="203304"/>
                      <a:pt x="72593" y="205895"/>
                    </a:cubicBezTo>
                    <a:cubicBezTo>
                      <a:pt x="76736" y="206581"/>
                      <a:pt x="118494" y="194932"/>
                      <a:pt x="129467" y="194008"/>
                    </a:cubicBezTo>
                    <a:cubicBezTo>
                      <a:pt x="132915" y="193798"/>
                      <a:pt x="139744" y="186883"/>
                      <a:pt x="138858" y="183540"/>
                    </a:cubicBezTo>
                    <a:cubicBezTo>
                      <a:pt x="136906" y="175377"/>
                      <a:pt x="135515" y="149345"/>
                      <a:pt x="139315" y="144897"/>
                    </a:cubicBezTo>
                    <a:cubicBezTo>
                      <a:pt x="140344" y="143697"/>
                      <a:pt x="144316" y="133296"/>
                      <a:pt x="145402" y="134153"/>
                    </a:cubicBezTo>
                    <a:cubicBezTo>
                      <a:pt x="181645" y="162890"/>
                      <a:pt x="209200" y="203809"/>
                      <a:pt x="230260" y="234899"/>
                    </a:cubicBezTo>
                    <a:cubicBezTo>
                      <a:pt x="250339" y="238709"/>
                      <a:pt x="268979" y="245662"/>
                      <a:pt x="289420" y="248919"/>
                    </a:cubicBezTo>
                    <a:cubicBezTo>
                      <a:pt x="349408" y="257463"/>
                      <a:pt x="411149" y="252111"/>
                      <a:pt x="470805" y="246853"/>
                    </a:cubicBezTo>
                    <a:cubicBezTo>
                      <a:pt x="474814" y="247034"/>
                      <a:pt x="479406" y="245024"/>
                      <a:pt x="478872" y="2402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ED77415-179B-113E-7111-6470376DA89E}"/>
                </a:ext>
              </a:extLst>
            </p:cNvPr>
            <p:cNvSpPr/>
            <p:nvPr/>
          </p:nvSpPr>
          <p:spPr>
            <a:xfrm>
              <a:off x="681221" y="3355031"/>
              <a:ext cx="1223874" cy="2159069"/>
            </a:xfrm>
            <a:custGeom>
              <a:avLst/>
              <a:gdLst>
                <a:gd name="connsiteX0" fmla="*/ 1206674 w 1223874"/>
                <a:gd name="connsiteY0" fmla="*/ 1135380 h 2159069"/>
                <a:gd name="connsiteX1" fmla="*/ 1155696 w 1223874"/>
                <a:gd name="connsiteY1" fmla="*/ 689362 h 2159069"/>
                <a:gd name="connsiteX2" fmla="*/ 1035719 w 1223874"/>
                <a:gd name="connsiteY2" fmla="*/ 32404 h 2159069"/>
                <a:gd name="connsiteX3" fmla="*/ 1024261 w 1223874"/>
                <a:gd name="connsiteY3" fmla="*/ 28375 h 2159069"/>
                <a:gd name="connsiteX4" fmla="*/ 131968 w 1223874"/>
                <a:gd name="connsiteY4" fmla="*/ 0 h 2159069"/>
                <a:gd name="connsiteX5" fmla="*/ 17668 w 1223874"/>
                <a:gd name="connsiteY5" fmla="*/ 917543 h 2159069"/>
                <a:gd name="connsiteX6" fmla="*/ 12706 w 1223874"/>
                <a:gd name="connsiteY6" fmla="*/ 2079793 h 2159069"/>
                <a:gd name="connsiteX7" fmla="*/ 608313 w 1223874"/>
                <a:gd name="connsiteY7" fmla="*/ 2159070 h 2159069"/>
                <a:gd name="connsiteX8" fmla="*/ 1208741 w 1223874"/>
                <a:gd name="connsiteY8" fmla="*/ 2087375 h 2159069"/>
                <a:gd name="connsiteX9" fmla="*/ 1206674 w 1223874"/>
                <a:gd name="connsiteY9" fmla="*/ 1135380 h 215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3874" h="2159069">
                  <a:moveTo>
                    <a:pt x="1206674" y="1135380"/>
                  </a:moveTo>
                  <a:cubicBezTo>
                    <a:pt x="1195730" y="986790"/>
                    <a:pt x="1175460" y="838514"/>
                    <a:pt x="1155696" y="689362"/>
                  </a:cubicBezTo>
                  <a:cubicBezTo>
                    <a:pt x="1126445" y="468668"/>
                    <a:pt x="1086983" y="248526"/>
                    <a:pt x="1035719" y="32404"/>
                  </a:cubicBezTo>
                  <a:cubicBezTo>
                    <a:pt x="1034957" y="28889"/>
                    <a:pt x="1027661" y="26822"/>
                    <a:pt x="1024261" y="28375"/>
                  </a:cubicBezTo>
                  <a:cubicBezTo>
                    <a:pt x="784897" y="132416"/>
                    <a:pt x="479802" y="110909"/>
                    <a:pt x="131968" y="0"/>
                  </a:cubicBezTo>
                  <a:cubicBezTo>
                    <a:pt x="74666" y="289455"/>
                    <a:pt x="37518" y="595131"/>
                    <a:pt x="17668" y="917543"/>
                  </a:cubicBezTo>
                  <a:cubicBezTo>
                    <a:pt x="-4849" y="1283189"/>
                    <a:pt x="-5106" y="1670352"/>
                    <a:pt x="12706" y="2079793"/>
                  </a:cubicBezTo>
                  <a:cubicBezTo>
                    <a:pt x="197414" y="2139058"/>
                    <a:pt x="407145" y="2154450"/>
                    <a:pt x="608313" y="2159070"/>
                  </a:cubicBezTo>
                  <a:cubicBezTo>
                    <a:pt x="805500" y="2156479"/>
                    <a:pt x="1019412" y="2142887"/>
                    <a:pt x="1208741" y="2087375"/>
                  </a:cubicBezTo>
                  <a:cubicBezTo>
                    <a:pt x="1228619" y="1776784"/>
                    <a:pt x="1229905" y="1451981"/>
                    <a:pt x="1206674" y="113538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95B7048-3291-1327-7724-DEB3AC1EB5DC}"/>
                </a:ext>
              </a:extLst>
            </p:cNvPr>
            <p:cNvSpPr/>
            <p:nvPr/>
          </p:nvSpPr>
          <p:spPr>
            <a:xfrm>
              <a:off x="606332" y="2237625"/>
              <a:ext cx="1832572" cy="1204770"/>
            </a:xfrm>
            <a:custGeom>
              <a:avLst/>
              <a:gdLst>
                <a:gd name="connsiteX0" fmla="*/ 1831879 w 1832572"/>
                <a:gd name="connsiteY0" fmla="*/ 347196 h 1204770"/>
                <a:gd name="connsiteX1" fmla="*/ 1782035 w 1832572"/>
                <a:gd name="connsiteY1" fmla="*/ 241926 h 1204770"/>
                <a:gd name="connsiteX2" fmla="*/ 1729485 w 1832572"/>
                <a:gd name="connsiteY2" fmla="*/ 175841 h 1204770"/>
                <a:gd name="connsiteX3" fmla="*/ 1720513 w 1832572"/>
                <a:gd name="connsiteY3" fmla="*/ 175851 h 1204770"/>
                <a:gd name="connsiteX4" fmla="*/ 1477159 w 1832572"/>
                <a:gd name="connsiteY4" fmla="*/ 400593 h 1204770"/>
                <a:gd name="connsiteX5" fmla="*/ 1456070 w 1832572"/>
                <a:gd name="connsiteY5" fmla="*/ 412642 h 1204770"/>
                <a:gd name="connsiteX6" fmla="*/ 1267933 w 1832572"/>
                <a:gd name="connsiteY6" fmla="*/ 305153 h 1204770"/>
                <a:gd name="connsiteX7" fmla="*/ 974782 w 1832572"/>
                <a:gd name="connsiteY7" fmla="*/ 59779 h 1204770"/>
                <a:gd name="connsiteX8" fmla="*/ 901411 w 1832572"/>
                <a:gd name="connsiteY8" fmla="*/ 34729 h 1204770"/>
                <a:gd name="connsiteX9" fmla="*/ 894695 w 1832572"/>
                <a:gd name="connsiteY9" fmla="*/ 43720 h 1204770"/>
                <a:gd name="connsiteX10" fmla="*/ 935396 w 1832572"/>
                <a:gd name="connsiteY10" fmla="*/ 196777 h 1204770"/>
                <a:gd name="connsiteX11" fmla="*/ 912498 w 1832572"/>
                <a:gd name="connsiteY11" fmla="*/ 249527 h 1204770"/>
                <a:gd name="connsiteX12" fmla="*/ 781910 w 1832572"/>
                <a:gd name="connsiteY12" fmla="*/ 279007 h 1204770"/>
                <a:gd name="connsiteX13" fmla="*/ 770051 w 1832572"/>
                <a:gd name="connsiteY13" fmla="*/ 279159 h 1204770"/>
                <a:gd name="connsiteX14" fmla="*/ 554262 w 1832572"/>
                <a:gd name="connsiteY14" fmla="*/ 171260 h 1204770"/>
                <a:gd name="connsiteX15" fmla="*/ 506190 w 1832572"/>
                <a:gd name="connsiteY15" fmla="*/ 6392 h 1204770"/>
                <a:gd name="connsiteX16" fmla="*/ 498065 w 1832572"/>
                <a:gd name="connsiteY16" fmla="*/ 524 h 1204770"/>
                <a:gd name="connsiteX17" fmla="*/ 239528 w 1832572"/>
                <a:gd name="connsiteY17" fmla="*/ 122873 h 1204770"/>
                <a:gd name="connsiteX18" fmla="*/ 26930 w 1832572"/>
                <a:gd name="connsiteY18" fmla="*/ 570062 h 1204770"/>
                <a:gd name="connsiteX19" fmla="*/ 5556 w 1832572"/>
                <a:gd name="connsiteY19" fmla="*/ 858908 h 1204770"/>
                <a:gd name="connsiteX20" fmla="*/ 192370 w 1832572"/>
                <a:gd name="connsiteY20" fmla="*/ 898198 h 1204770"/>
                <a:gd name="connsiteX21" fmla="*/ 212363 w 1832572"/>
                <a:gd name="connsiteY21" fmla="*/ 916810 h 1204770"/>
                <a:gd name="connsiteX22" fmla="*/ 214134 w 1832572"/>
                <a:gd name="connsiteY22" fmla="*/ 1109549 h 1204770"/>
                <a:gd name="connsiteX23" fmla="*/ 218058 w 1832572"/>
                <a:gd name="connsiteY23" fmla="*/ 1115683 h 1204770"/>
                <a:gd name="connsiteX24" fmla="*/ 726141 w 1832572"/>
                <a:gd name="connsiteY24" fmla="*/ 1204770 h 1204770"/>
                <a:gd name="connsiteX25" fmla="*/ 1096149 w 1832572"/>
                <a:gd name="connsiteY25" fmla="*/ 1146277 h 1204770"/>
                <a:gd name="connsiteX26" fmla="*/ 1100074 w 1832572"/>
                <a:gd name="connsiteY26" fmla="*/ 1140210 h 1204770"/>
                <a:gd name="connsiteX27" fmla="*/ 1090329 w 1832572"/>
                <a:gd name="connsiteY27" fmla="*/ 1013822 h 1204770"/>
                <a:gd name="connsiteX28" fmla="*/ 1103579 w 1832572"/>
                <a:gd name="connsiteY28" fmla="*/ 900503 h 1204770"/>
                <a:gd name="connsiteX29" fmla="*/ 1082452 w 1832572"/>
                <a:gd name="connsiteY29" fmla="*/ 650196 h 1204770"/>
                <a:gd name="connsiteX30" fmla="*/ 1123696 w 1832572"/>
                <a:gd name="connsiteY30" fmla="*/ 564147 h 1204770"/>
                <a:gd name="connsiteX31" fmla="*/ 1148613 w 1832572"/>
                <a:gd name="connsiteY31" fmla="*/ 563528 h 1204770"/>
                <a:gd name="connsiteX32" fmla="*/ 1392529 w 1832572"/>
                <a:gd name="connsiteY32" fmla="*/ 641404 h 1204770"/>
                <a:gd name="connsiteX33" fmla="*/ 1491942 w 1832572"/>
                <a:gd name="connsiteY33" fmla="*/ 686039 h 1204770"/>
                <a:gd name="connsiteX34" fmla="*/ 1497714 w 1832572"/>
                <a:gd name="connsiteY34" fmla="*/ 686286 h 1204770"/>
                <a:gd name="connsiteX35" fmla="*/ 1561341 w 1832572"/>
                <a:gd name="connsiteY35" fmla="*/ 638728 h 1204770"/>
                <a:gd name="connsiteX36" fmla="*/ 1831117 w 1832572"/>
                <a:gd name="connsiteY36" fmla="*/ 353807 h 1204770"/>
                <a:gd name="connsiteX37" fmla="*/ 1831879 w 1832572"/>
                <a:gd name="connsiteY37" fmla="*/ 347196 h 1204770"/>
                <a:gd name="connsiteX38" fmla="*/ 749706 w 1832572"/>
                <a:gd name="connsiteY38" fmla="*/ 831409 h 1204770"/>
                <a:gd name="connsiteX39" fmla="*/ 723874 w 1832572"/>
                <a:gd name="connsiteY39" fmla="*/ 830019 h 1204770"/>
                <a:gd name="connsiteX40" fmla="*/ 717950 w 1832572"/>
                <a:gd name="connsiteY40" fmla="*/ 834657 h 1204770"/>
                <a:gd name="connsiteX41" fmla="*/ 721560 w 1832572"/>
                <a:gd name="connsiteY41" fmla="*/ 841258 h 1204770"/>
                <a:gd name="connsiteX42" fmla="*/ 751563 w 1832572"/>
                <a:gd name="connsiteY42" fmla="*/ 854755 h 1204770"/>
                <a:gd name="connsiteX43" fmla="*/ 786777 w 1832572"/>
                <a:gd name="connsiteY43" fmla="*/ 870262 h 1204770"/>
                <a:gd name="connsiteX44" fmla="*/ 816171 w 1832572"/>
                <a:gd name="connsiteY44" fmla="*/ 892312 h 1204770"/>
                <a:gd name="connsiteX45" fmla="*/ 777481 w 1832572"/>
                <a:gd name="connsiteY45" fmla="*/ 898932 h 1204770"/>
                <a:gd name="connsiteX46" fmla="*/ 672277 w 1832572"/>
                <a:gd name="connsiteY46" fmla="*/ 882358 h 1204770"/>
                <a:gd name="connsiteX47" fmla="*/ 668801 w 1832572"/>
                <a:gd name="connsiteY47" fmla="*/ 893160 h 1204770"/>
                <a:gd name="connsiteX48" fmla="*/ 687022 w 1832572"/>
                <a:gd name="connsiteY48" fmla="*/ 900580 h 1204770"/>
                <a:gd name="connsiteX49" fmla="*/ 724588 w 1832572"/>
                <a:gd name="connsiteY49" fmla="*/ 921811 h 1204770"/>
                <a:gd name="connsiteX50" fmla="*/ 697976 w 1832572"/>
                <a:gd name="connsiteY50" fmla="*/ 929898 h 1204770"/>
                <a:gd name="connsiteX51" fmla="*/ 509819 w 1832572"/>
                <a:gd name="connsiteY51" fmla="*/ 883997 h 1204770"/>
                <a:gd name="connsiteX52" fmla="*/ 495112 w 1832572"/>
                <a:gd name="connsiteY52" fmla="*/ 873100 h 1204770"/>
                <a:gd name="connsiteX53" fmla="*/ 486902 w 1832572"/>
                <a:gd name="connsiteY53" fmla="*/ 743589 h 1204770"/>
                <a:gd name="connsiteX54" fmla="*/ 498789 w 1832572"/>
                <a:gd name="connsiteY54" fmla="*/ 731482 h 1204770"/>
                <a:gd name="connsiteX55" fmla="*/ 568855 w 1832572"/>
                <a:gd name="connsiteY55" fmla="*/ 696764 h 1204770"/>
                <a:gd name="connsiteX56" fmla="*/ 618032 w 1832572"/>
                <a:gd name="connsiteY56" fmla="*/ 680733 h 1204770"/>
                <a:gd name="connsiteX57" fmla="*/ 680288 w 1832572"/>
                <a:gd name="connsiteY57" fmla="*/ 648358 h 1204770"/>
                <a:gd name="connsiteX58" fmla="*/ 686936 w 1832572"/>
                <a:gd name="connsiteY58" fmla="*/ 677237 h 1204770"/>
                <a:gd name="connsiteX59" fmla="*/ 661952 w 1832572"/>
                <a:gd name="connsiteY59" fmla="*/ 720719 h 1204770"/>
                <a:gd name="connsiteX60" fmla="*/ 660580 w 1832572"/>
                <a:gd name="connsiteY60" fmla="*/ 727206 h 1204770"/>
                <a:gd name="connsiteX61" fmla="*/ 666181 w 1832572"/>
                <a:gd name="connsiteY61" fmla="*/ 730758 h 1204770"/>
                <a:gd name="connsiteX62" fmla="*/ 750811 w 1832572"/>
                <a:gd name="connsiteY62" fmla="*/ 730282 h 1204770"/>
                <a:gd name="connsiteX63" fmla="*/ 819753 w 1832572"/>
                <a:gd name="connsiteY63" fmla="*/ 742055 h 1204770"/>
                <a:gd name="connsiteX64" fmla="*/ 744848 w 1832572"/>
                <a:gd name="connsiteY64" fmla="*/ 776421 h 1204770"/>
                <a:gd name="connsiteX65" fmla="*/ 744191 w 1832572"/>
                <a:gd name="connsiteY65" fmla="*/ 787937 h 1204770"/>
                <a:gd name="connsiteX66" fmla="*/ 840451 w 1832572"/>
                <a:gd name="connsiteY66" fmla="*/ 811207 h 1204770"/>
                <a:gd name="connsiteX67" fmla="*/ 749706 w 1832572"/>
                <a:gd name="connsiteY67" fmla="*/ 831409 h 120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832572" h="1204770">
                  <a:moveTo>
                    <a:pt x="1831879" y="347196"/>
                  </a:moveTo>
                  <a:cubicBezTo>
                    <a:pt x="1820640" y="309477"/>
                    <a:pt x="1783911" y="244850"/>
                    <a:pt x="1782035" y="241926"/>
                  </a:cubicBezTo>
                  <a:cubicBezTo>
                    <a:pt x="1767862" y="218818"/>
                    <a:pt x="1746678" y="196654"/>
                    <a:pt x="1729485" y="175841"/>
                  </a:cubicBezTo>
                  <a:cubicBezTo>
                    <a:pt x="1727285" y="173060"/>
                    <a:pt x="1722704" y="173051"/>
                    <a:pt x="1720513" y="175851"/>
                  </a:cubicBezTo>
                  <a:cubicBezTo>
                    <a:pt x="1662106" y="244517"/>
                    <a:pt x="1565513" y="344510"/>
                    <a:pt x="1477159" y="400593"/>
                  </a:cubicBezTo>
                  <a:cubicBezTo>
                    <a:pt x="1473815" y="402317"/>
                    <a:pt x="1460804" y="414681"/>
                    <a:pt x="1456070" y="412642"/>
                  </a:cubicBezTo>
                  <a:cubicBezTo>
                    <a:pt x="1392805" y="385391"/>
                    <a:pt x="1323368" y="353854"/>
                    <a:pt x="1267933" y="305153"/>
                  </a:cubicBezTo>
                  <a:cubicBezTo>
                    <a:pt x="1146079" y="171355"/>
                    <a:pt x="1174826" y="116710"/>
                    <a:pt x="974782" y="59779"/>
                  </a:cubicBezTo>
                  <a:cubicBezTo>
                    <a:pt x="950674" y="52207"/>
                    <a:pt x="925747" y="44377"/>
                    <a:pt x="901411" y="34729"/>
                  </a:cubicBezTo>
                  <a:cubicBezTo>
                    <a:pt x="896296" y="32509"/>
                    <a:pt x="890857" y="39243"/>
                    <a:pt x="894695" y="43720"/>
                  </a:cubicBezTo>
                  <a:cubicBezTo>
                    <a:pt x="932110" y="91459"/>
                    <a:pt x="935262" y="141332"/>
                    <a:pt x="935396" y="196777"/>
                  </a:cubicBezTo>
                  <a:cubicBezTo>
                    <a:pt x="935072" y="218352"/>
                    <a:pt x="927366" y="236097"/>
                    <a:pt x="912498" y="249527"/>
                  </a:cubicBezTo>
                  <a:cubicBezTo>
                    <a:pt x="874283" y="284055"/>
                    <a:pt x="802884" y="280816"/>
                    <a:pt x="781910" y="279007"/>
                  </a:cubicBezTo>
                  <a:cubicBezTo>
                    <a:pt x="780119" y="278854"/>
                    <a:pt x="771261" y="277854"/>
                    <a:pt x="770051" y="279159"/>
                  </a:cubicBezTo>
                  <a:cubicBezTo>
                    <a:pt x="675468" y="270768"/>
                    <a:pt x="597496" y="239935"/>
                    <a:pt x="554262" y="171260"/>
                  </a:cubicBezTo>
                  <a:cubicBezTo>
                    <a:pt x="518267" y="118634"/>
                    <a:pt x="501199" y="60084"/>
                    <a:pt x="506190" y="6392"/>
                  </a:cubicBezTo>
                  <a:cubicBezTo>
                    <a:pt x="506685" y="2210"/>
                    <a:pt x="501970" y="-1381"/>
                    <a:pt x="498065" y="524"/>
                  </a:cubicBezTo>
                  <a:cubicBezTo>
                    <a:pt x="410616" y="38729"/>
                    <a:pt x="317642" y="64447"/>
                    <a:pt x="239528" y="122873"/>
                  </a:cubicBezTo>
                  <a:cubicBezTo>
                    <a:pt x="112131" y="223914"/>
                    <a:pt x="60505" y="412138"/>
                    <a:pt x="26930" y="570062"/>
                  </a:cubicBezTo>
                  <a:cubicBezTo>
                    <a:pt x="6470" y="663922"/>
                    <a:pt x="-8627" y="773068"/>
                    <a:pt x="5556" y="858908"/>
                  </a:cubicBezTo>
                  <a:cubicBezTo>
                    <a:pt x="32178" y="873853"/>
                    <a:pt x="154517" y="894112"/>
                    <a:pt x="192370" y="898198"/>
                  </a:cubicBezTo>
                  <a:cubicBezTo>
                    <a:pt x="218001" y="900961"/>
                    <a:pt x="211801" y="913210"/>
                    <a:pt x="212363" y="916810"/>
                  </a:cubicBezTo>
                  <a:cubicBezTo>
                    <a:pt x="219116" y="972732"/>
                    <a:pt x="222049" y="1035778"/>
                    <a:pt x="214134" y="1109549"/>
                  </a:cubicBezTo>
                  <a:cubicBezTo>
                    <a:pt x="213839" y="1112263"/>
                    <a:pt x="215477" y="1114806"/>
                    <a:pt x="218058" y="1115683"/>
                  </a:cubicBezTo>
                  <a:cubicBezTo>
                    <a:pt x="393233" y="1174176"/>
                    <a:pt x="555729" y="1204113"/>
                    <a:pt x="726141" y="1204770"/>
                  </a:cubicBezTo>
                  <a:cubicBezTo>
                    <a:pt x="856872" y="1204770"/>
                    <a:pt x="981049" y="1185168"/>
                    <a:pt x="1096149" y="1146277"/>
                  </a:cubicBezTo>
                  <a:cubicBezTo>
                    <a:pt x="1098711" y="1145410"/>
                    <a:pt x="1100331" y="1142896"/>
                    <a:pt x="1100074" y="1140210"/>
                  </a:cubicBezTo>
                  <a:cubicBezTo>
                    <a:pt x="1096064" y="1098271"/>
                    <a:pt x="1090196" y="1056180"/>
                    <a:pt x="1090329" y="1013822"/>
                  </a:cubicBezTo>
                  <a:cubicBezTo>
                    <a:pt x="1091187" y="975465"/>
                    <a:pt x="1102093" y="938984"/>
                    <a:pt x="1103579" y="900503"/>
                  </a:cubicBezTo>
                  <a:cubicBezTo>
                    <a:pt x="1108227" y="815502"/>
                    <a:pt x="1050029" y="733683"/>
                    <a:pt x="1082452" y="650196"/>
                  </a:cubicBezTo>
                  <a:cubicBezTo>
                    <a:pt x="1088329" y="631822"/>
                    <a:pt x="1117161" y="575568"/>
                    <a:pt x="1123696" y="564147"/>
                  </a:cubicBezTo>
                  <a:cubicBezTo>
                    <a:pt x="1124515" y="562718"/>
                    <a:pt x="1145051" y="562766"/>
                    <a:pt x="1148613" y="563528"/>
                  </a:cubicBezTo>
                  <a:cubicBezTo>
                    <a:pt x="1237948" y="585359"/>
                    <a:pt x="1315815" y="612582"/>
                    <a:pt x="1392529" y="641404"/>
                  </a:cubicBezTo>
                  <a:cubicBezTo>
                    <a:pt x="1426400" y="653892"/>
                    <a:pt x="1461433" y="666808"/>
                    <a:pt x="1491942" y="686039"/>
                  </a:cubicBezTo>
                  <a:cubicBezTo>
                    <a:pt x="1493685" y="687134"/>
                    <a:pt x="1495885" y="687229"/>
                    <a:pt x="1497714" y="686286"/>
                  </a:cubicBezTo>
                  <a:cubicBezTo>
                    <a:pt x="1522022" y="673713"/>
                    <a:pt x="1542500" y="655873"/>
                    <a:pt x="1561341" y="638728"/>
                  </a:cubicBezTo>
                  <a:cubicBezTo>
                    <a:pt x="1659705" y="551174"/>
                    <a:pt x="1745392" y="451009"/>
                    <a:pt x="1831117" y="353807"/>
                  </a:cubicBezTo>
                  <a:cubicBezTo>
                    <a:pt x="1832727" y="351978"/>
                    <a:pt x="1833032" y="349339"/>
                    <a:pt x="1831879" y="347196"/>
                  </a:cubicBezTo>
                  <a:close/>
                  <a:moveTo>
                    <a:pt x="749706" y="831409"/>
                  </a:moveTo>
                  <a:cubicBezTo>
                    <a:pt x="741238" y="830885"/>
                    <a:pt x="732475" y="830352"/>
                    <a:pt x="723874" y="830019"/>
                  </a:cubicBezTo>
                  <a:cubicBezTo>
                    <a:pt x="721026" y="829895"/>
                    <a:pt x="718531" y="831866"/>
                    <a:pt x="717950" y="834657"/>
                  </a:cubicBezTo>
                  <a:cubicBezTo>
                    <a:pt x="717378" y="837438"/>
                    <a:pt x="718902" y="840239"/>
                    <a:pt x="721560" y="841258"/>
                  </a:cubicBezTo>
                  <a:cubicBezTo>
                    <a:pt x="731646" y="845144"/>
                    <a:pt x="741772" y="850031"/>
                    <a:pt x="751563" y="854755"/>
                  </a:cubicBezTo>
                  <a:cubicBezTo>
                    <a:pt x="762927" y="860241"/>
                    <a:pt x="774680" y="865909"/>
                    <a:pt x="786777" y="870262"/>
                  </a:cubicBezTo>
                  <a:cubicBezTo>
                    <a:pt x="797588" y="874938"/>
                    <a:pt x="817648" y="877520"/>
                    <a:pt x="816171" y="892312"/>
                  </a:cubicBezTo>
                  <a:cubicBezTo>
                    <a:pt x="813590" y="907866"/>
                    <a:pt x="789292" y="900275"/>
                    <a:pt x="777481" y="898932"/>
                  </a:cubicBezTo>
                  <a:cubicBezTo>
                    <a:pt x="742114" y="893960"/>
                    <a:pt x="708110" y="885616"/>
                    <a:pt x="672277" y="882358"/>
                  </a:cubicBezTo>
                  <a:cubicBezTo>
                    <a:pt x="666324" y="881568"/>
                    <a:pt x="663476" y="890302"/>
                    <a:pt x="668801" y="893160"/>
                  </a:cubicBezTo>
                  <a:cubicBezTo>
                    <a:pt x="673011" y="895636"/>
                    <a:pt x="679507" y="897932"/>
                    <a:pt x="687022" y="900580"/>
                  </a:cubicBezTo>
                  <a:cubicBezTo>
                    <a:pt x="700604" y="905371"/>
                    <a:pt x="721131" y="912600"/>
                    <a:pt x="724588" y="921811"/>
                  </a:cubicBezTo>
                  <a:cubicBezTo>
                    <a:pt x="727436" y="935632"/>
                    <a:pt x="712101" y="936051"/>
                    <a:pt x="697976" y="929898"/>
                  </a:cubicBezTo>
                  <a:cubicBezTo>
                    <a:pt x="640454" y="908685"/>
                    <a:pt x="581161" y="896208"/>
                    <a:pt x="509819" y="883997"/>
                  </a:cubicBezTo>
                  <a:cubicBezTo>
                    <a:pt x="507876" y="883663"/>
                    <a:pt x="495465" y="875862"/>
                    <a:pt x="495112" y="873100"/>
                  </a:cubicBezTo>
                  <a:cubicBezTo>
                    <a:pt x="490540" y="830723"/>
                    <a:pt x="485816" y="786908"/>
                    <a:pt x="486902" y="743589"/>
                  </a:cubicBezTo>
                  <a:cubicBezTo>
                    <a:pt x="487064" y="740160"/>
                    <a:pt x="497722" y="732892"/>
                    <a:pt x="498789" y="731482"/>
                  </a:cubicBezTo>
                  <a:cubicBezTo>
                    <a:pt x="515391" y="709432"/>
                    <a:pt x="541356" y="703279"/>
                    <a:pt x="568855" y="696764"/>
                  </a:cubicBezTo>
                  <a:cubicBezTo>
                    <a:pt x="585581" y="692801"/>
                    <a:pt x="602869" y="688696"/>
                    <a:pt x="618032" y="680733"/>
                  </a:cubicBezTo>
                  <a:cubicBezTo>
                    <a:pt x="638444" y="670618"/>
                    <a:pt x="656723" y="645910"/>
                    <a:pt x="680288" y="648358"/>
                  </a:cubicBezTo>
                  <a:cubicBezTo>
                    <a:pt x="693747" y="651625"/>
                    <a:pt x="692499" y="665569"/>
                    <a:pt x="686936" y="677237"/>
                  </a:cubicBezTo>
                  <a:cubicBezTo>
                    <a:pt x="681812" y="691916"/>
                    <a:pt x="674830" y="708565"/>
                    <a:pt x="661952" y="720719"/>
                  </a:cubicBezTo>
                  <a:cubicBezTo>
                    <a:pt x="660190" y="722386"/>
                    <a:pt x="659638" y="724967"/>
                    <a:pt x="660580" y="727206"/>
                  </a:cubicBezTo>
                  <a:cubicBezTo>
                    <a:pt x="661523" y="729444"/>
                    <a:pt x="663752" y="730863"/>
                    <a:pt x="666181" y="730758"/>
                  </a:cubicBezTo>
                  <a:cubicBezTo>
                    <a:pt x="677021" y="730311"/>
                    <a:pt x="715149" y="728958"/>
                    <a:pt x="750811" y="730282"/>
                  </a:cubicBezTo>
                  <a:cubicBezTo>
                    <a:pt x="811723" y="732530"/>
                    <a:pt x="819010" y="740836"/>
                    <a:pt x="819753" y="742055"/>
                  </a:cubicBezTo>
                  <a:cubicBezTo>
                    <a:pt x="835259" y="774697"/>
                    <a:pt x="764984" y="774126"/>
                    <a:pt x="744848" y="776421"/>
                  </a:cubicBezTo>
                  <a:cubicBezTo>
                    <a:pt x="738247" y="776726"/>
                    <a:pt x="737647" y="786880"/>
                    <a:pt x="744191" y="787937"/>
                  </a:cubicBezTo>
                  <a:cubicBezTo>
                    <a:pt x="774338" y="793671"/>
                    <a:pt x="817495" y="793614"/>
                    <a:pt x="840451" y="811207"/>
                  </a:cubicBezTo>
                  <a:cubicBezTo>
                    <a:pt x="860882" y="841944"/>
                    <a:pt x="764184" y="831609"/>
                    <a:pt x="749706" y="83140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6" name="Graphic 79" descr="Female raising hand">
              <a:extLst>
                <a:ext uri="{FF2B5EF4-FFF2-40B4-BE49-F238E27FC236}">
                  <a16:creationId xmlns:a16="http://schemas.microsoft.com/office/drawing/2014/main" id="{5D8C9C9A-3127-3C8F-3946-59C9B6C75319}"/>
                </a:ext>
              </a:extLst>
            </p:cNvPr>
            <p:cNvGrpSpPr/>
            <p:nvPr/>
          </p:nvGrpSpPr>
          <p:grpSpPr>
            <a:xfrm>
              <a:off x="587374" y="2131051"/>
              <a:ext cx="2076058" cy="3655224"/>
              <a:chOff x="587374" y="2131051"/>
              <a:chExt cx="2076058" cy="3655224"/>
            </a:xfrm>
            <a:solidFill>
              <a:srgbClr val="000000"/>
            </a:solidFill>
          </p:grpSpPr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4C34E236-30D6-E5BC-2492-3E9898E07AD7}"/>
                  </a:ext>
                </a:extLst>
              </p:cNvPr>
              <p:cNvSpPr/>
              <p:nvPr/>
            </p:nvSpPr>
            <p:spPr>
              <a:xfrm>
                <a:off x="1448226" y="2260620"/>
                <a:ext cx="15847" cy="47385"/>
              </a:xfrm>
              <a:custGeom>
                <a:avLst/>
                <a:gdLst>
                  <a:gd name="connsiteX0" fmla="*/ 15387 w 15847"/>
                  <a:gd name="connsiteY0" fmla="*/ 40128 h 47385"/>
                  <a:gd name="connsiteX1" fmla="*/ 15607 w 15847"/>
                  <a:gd name="connsiteY1" fmla="*/ 2618 h 47385"/>
                  <a:gd name="connsiteX2" fmla="*/ 11282 w 15847"/>
                  <a:gd name="connsiteY2" fmla="*/ 161 h 47385"/>
                  <a:gd name="connsiteX3" fmla="*/ 3700 w 15847"/>
                  <a:gd name="connsiteY3" fmla="*/ 43347 h 47385"/>
                  <a:gd name="connsiteX4" fmla="*/ 15387 w 15847"/>
                  <a:gd name="connsiteY4" fmla="*/ 40128 h 47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847" h="47385">
                    <a:moveTo>
                      <a:pt x="15387" y="40128"/>
                    </a:moveTo>
                    <a:cubicBezTo>
                      <a:pt x="8720" y="27031"/>
                      <a:pt x="15378" y="15582"/>
                      <a:pt x="15607" y="2618"/>
                    </a:cubicBezTo>
                    <a:cubicBezTo>
                      <a:pt x="15349" y="875"/>
                      <a:pt x="12892" y="-477"/>
                      <a:pt x="11282" y="161"/>
                    </a:cubicBezTo>
                    <a:cubicBezTo>
                      <a:pt x="-3596" y="6076"/>
                      <a:pt x="-1062" y="31565"/>
                      <a:pt x="3700" y="43347"/>
                    </a:cubicBezTo>
                    <a:cubicBezTo>
                      <a:pt x="6586" y="50472"/>
                      <a:pt x="18293" y="47395"/>
                      <a:pt x="15387" y="4012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8133B9F5-D75F-56B5-4F5B-74BC31957770}"/>
                  </a:ext>
                </a:extLst>
              </p:cNvPr>
              <p:cNvSpPr/>
              <p:nvPr/>
            </p:nvSpPr>
            <p:spPr>
              <a:xfrm>
                <a:off x="1358642" y="2871736"/>
                <a:ext cx="151102" cy="13816"/>
              </a:xfrm>
              <a:custGeom>
                <a:avLst/>
                <a:gdLst>
                  <a:gd name="connsiteX0" fmla="*/ 147958 w 151102"/>
                  <a:gd name="connsiteY0" fmla="*/ 54 h 13816"/>
                  <a:gd name="connsiteX1" fmla="*/ 3854 w 151102"/>
                  <a:gd name="connsiteY1" fmla="*/ 3826 h 13816"/>
                  <a:gd name="connsiteX2" fmla="*/ 3854 w 151102"/>
                  <a:gd name="connsiteY2" fmla="*/ 11826 h 13816"/>
                  <a:gd name="connsiteX3" fmla="*/ 77254 w 151102"/>
                  <a:gd name="connsiteY3" fmla="*/ 13608 h 13816"/>
                  <a:gd name="connsiteX4" fmla="*/ 147958 w 151102"/>
                  <a:gd name="connsiteY4" fmla="*/ 54 h 13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102" h="13816">
                    <a:moveTo>
                      <a:pt x="147958" y="54"/>
                    </a:moveTo>
                    <a:cubicBezTo>
                      <a:pt x="100047" y="-632"/>
                      <a:pt x="51917" y="5521"/>
                      <a:pt x="3854" y="3826"/>
                    </a:cubicBezTo>
                    <a:cubicBezTo>
                      <a:pt x="-1337" y="3778"/>
                      <a:pt x="-1232" y="11484"/>
                      <a:pt x="3854" y="11826"/>
                    </a:cubicBezTo>
                    <a:cubicBezTo>
                      <a:pt x="28324" y="13484"/>
                      <a:pt x="52727" y="14208"/>
                      <a:pt x="77254" y="13608"/>
                    </a:cubicBezTo>
                    <a:cubicBezTo>
                      <a:pt x="82959" y="13150"/>
                      <a:pt x="168370" y="12550"/>
                      <a:pt x="147958" y="5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B474C8F-1675-ADE5-F554-0FF448D25F41}"/>
                  </a:ext>
                </a:extLst>
              </p:cNvPr>
              <p:cNvSpPr/>
              <p:nvPr/>
            </p:nvSpPr>
            <p:spPr>
              <a:xfrm>
                <a:off x="587374" y="2131051"/>
                <a:ext cx="2076058" cy="3655224"/>
              </a:xfrm>
              <a:custGeom>
                <a:avLst/>
                <a:gdLst>
                  <a:gd name="connsiteX0" fmla="*/ 2072360 w 2076058"/>
                  <a:gd name="connsiteY0" fmla="*/ 69960 h 3655224"/>
                  <a:gd name="connsiteX1" fmla="*/ 2061854 w 2076058"/>
                  <a:gd name="connsiteY1" fmla="*/ 38118 h 3655224"/>
                  <a:gd name="connsiteX2" fmla="*/ 2062969 w 2076058"/>
                  <a:gd name="connsiteY2" fmla="*/ 17858 h 3655224"/>
                  <a:gd name="connsiteX3" fmla="*/ 2031879 w 2076058"/>
                  <a:gd name="connsiteY3" fmla="*/ 19687 h 3655224"/>
                  <a:gd name="connsiteX4" fmla="*/ 1888290 w 2076058"/>
                  <a:gd name="connsiteY4" fmla="*/ 91391 h 3655224"/>
                  <a:gd name="connsiteX5" fmla="*/ 1811690 w 2076058"/>
                  <a:gd name="connsiteY5" fmla="*/ 133482 h 3655224"/>
                  <a:gd name="connsiteX6" fmla="*/ 1815023 w 2076058"/>
                  <a:gd name="connsiteY6" fmla="*/ 53520 h 3655224"/>
                  <a:gd name="connsiteX7" fmla="*/ 1789573 w 2076058"/>
                  <a:gd name="connsiteY7" fmla="*/ 47338 h 3655224"/>
                  <a:gd name="connsiteX8" fmla="*/ 1735137 w 2076058"/>
                  <a:gd name="connsiteY8" fmla="*/ 261555 h 3655224"/>
                  <a:gd name="connsiteX9" fmla="*/ 1644183 w 2076058"/>
                  <a:gd name="connsiteY9" fmla="*/ 355339 h 3655224"/>
                  <a:gd name="connsiteX10" fmla="*/ 1485030 w 2076058"/>
                  <a:gd name="connsiteY10" fmla="*/ 504881 h 3655224"/>
                  <a:gd name="connsiteX11" fmla="*/ 1305950 w 2076058"/>
                  <a:gd name="connsiteY11" fmla="*/ 406783 h 3655224"/>
                  <a:gd name="connsiteX12" fmla="*/ 1213424 w 2076058"/>
                  <a:gd name="connsiteY12" fmla="*/ 288197 h 3655224"/>
                  <a:gd name="connsiteX13" fmla="*/ 897995 w 2076058"/>
                  <a:gd name="connsiteY13" fmla="*/ 123081 h 3655224"/>
                  <a:gd name="connsiteX14" fmla="*/ 885822 w 2076058"/>
                  <a:gd name="connsiteY14" fmla="*/ 139121 h 3655224"/>
                  <a:gd name="connsiteX15" fmla="*/ 928484 w 2076058"/>
                  <a:gd name="connsiteY15" fmla="*/ 210054 h 3655224"/>
                  <a:gd name="connsiteX16" fmla="*/ 938095 w 2076058"/>
                  <a:gd name="connsiteY16" fmla="*/ 287168 h 3655224"/>
                  <a:gd name="connsiteX17" fmla="*/ 925027 w 2076058"/>
                  <a:gd name="connsiteY17" fmla="*/ 340527 h 3655224"/>
                  <a:gd name="connsiteX18" fmla="*/ 796715 w 2076058"/>
                  <a:gd name="connsiteY18" fmla="*/ 370045 h 3655224"/>
                  <a:gd name="connsiteX19" fmla="*/ 536197 w 2076058"/>
                  <a:gd name="connsiteY19" fmla="*/ 115366 h 3655224"/>
                  <a:gd name="connsiteX20" fmla="*/ 596966 w 2076058"/>
                  <a:gd name="connsiteY20" fmla="*/ 79885 h 3655224"/>
                  <a:gd name="connsiteX21" fmla="*/ 604520 w 2076058"/>
                  <a:gd name="connsiteY21" fmla="*/ 3561 h 3655224"/>
                  <a:gd name="connsiteX22" fmla="*/ 597128 w 2076058"/>
                  <a:gd name="connsiteY22" fmla="*/ 3561 h 3655224"/>
                  <a:gd name="connsiteX23" fmla="*/ 589032 w 2076058"/>
                  <a:gd name="connsiteY23" fmla="*/ 65645 h 3655224"/>
                  <a:gd name="connsiteX24" fmla="*/ 532644 w 2076058"/>
                  <a:gd name="connsiteY24" fmla="*/ 100202 h 3655224"/>
                  <a:gd name="connsiteX25" fmla="*/ 526310 w 2076058"/>
                  <a:gd name="connsiteY25" fmla="*/ 97059 h 3655224"/>
                  <a:gd name="connsiteX26" fmla="*/ 397180 w 2076058"/>
                  <a:gd name="connsiteY26" fmla="*/ 136063 h 3655224"/>
                  <a:gd name="connsiteX27" fmla="*/ 32772 w 2076058"/>
                  <a:gd name="connsiteY27" fmla="*/ 655414 h 3655224"/>
                  <a:gd name="connsiteX28" fmla="*/ 5635 w 2076058"/>
                  <a:gd name="connsiteY28" fmla="*/ 934525 h 3655224"/>
                  <a:gd name="connsiteX29" fmla="*/ 23104 w 2076058"/>
                  <a:gd name="connsiteY29" fmla="*/ 971939 h 3655224"/>
                  <a:gd name="connsiteX30" fmla="*/ 221358 w 2076058"/>
                  <a:gd name="connsiteY30" fmla="*/ 1020079 h 3655224"/>
                  <a:gd name="connsiteX31" fmla="*/ 220195 w 2076058"/>
                  <a:gd name="connsiteY31" fmla="*/ 1075400 h 3655224"/>
                  <a:gd name="connsiteX32" fmla="*/ 213357 w 2076058"/>
                  <a:gd name="connsiteY32" fmla="*/ 1229791 h 3655224"/>
                  <a:gd name="connsiteX33" fmla="*/ 75635 w 2076058"/>
                  <a:gd name="connsiteY33" fmla="*/ 3078717 h 3655224"/>
                  <a:gd name="connsiteX34" fmla="*/ 97599 w 2076058"/>
                  <a:gd name="connsiteY34" fmla="*/ 3300859 h 3655224"/>
                  <a:gd name="connsiteX35" fmla="*/ 365204 w 2076058"/>
                  <a:gd name="connsiteY35" fmla="*/ 3375364 h 3655224"/>
                  <a:gd name="connsiteX36" fmla="*/ 334076 w 2076058"/>
                  <a:gd name="connsiteY36" fmla="*/ 3453097 h 3655224"/>
                  <a:gd name="connsiteX37" fmla="*/ 315379 w 2076058"/>
                  <a:gd name="connsiteY37" fmla="*/ 3480167 h 3655224"/>
                  <a:gd name="connsiteX38" fmla="*/ 274231 w 2076058"/>
                  <a:gd name="connsiteY38" fmla="*/ 3521125 h 3655224"/>
                  <a:gd name="connsiteX39" fmla="*/ 254314 w 2076058"/>
                  <a:gd name="connsiteY39" fmla="*/ 3583418 h 3655224"/>
                  <a:gd name="connsiteX40" fmla="*/ 267001 w 2076058"/>
                  <a:gd name="connsiteY40" fmla="*/ 3639616 h 3655224"/>
                  <a:gd name="connsiteX41" fmla="*/ 341020 w 2076058"/>
                  <a:gd name="connsiteY41" fmla="*/ 3654779 h 3655224"/>
                  <a:gd name="connsiteX42" fmla="*/ 459587 w 2076058"/>
                  <a:gd name="connsiteY42" fmla="*/ 3626319 h 3655224"/>
                  <a:gd name="connsiteX43" fmla="*/ 516861 w 2076058"/>
                  <a:gd name="connsiteY43" fmla="*/ 3554938 h 3655224"/>
                  <a:gd name="connsiteX44" fmla="*/ 549789 w 2076058"/>
                  <a:gd name="connsiteY44" fmla="*/ 3556015 h 3655224"/>
                  <a:gd name="connsiteX45" fmla="*/ 573554 w 2076058"/>
                  <a:gd name="connsiteY45" fmla="*/ 3533479 h 3655224"/>
                  <a:gd name="connsiteX46" fmla="*/ 584546 w 2076058"/>
                  <a:gd name="connsiteY46" fmla="*/ 3496941 h 3655224"/>
                  <a:gd name="connsiteX47" fmla="*/ 584231 w 2076058"/>
                  <a:gd name="connsiteY47" fmla="*/ 3395338 h 3655224"/>
                  <a:gd name="connsiteX48" fmla="*/ 853503 w 2076058"/>
                  <a:gd name="connsiteY48" fmla="*/ 3393842 h 3655224"/>
                  <a:gd name="connsiteX49" fmla="*/ 849388 w 2076058"/>
                  <a:gd name="connsiteY49" fmla="*/ 3525468 h 3655224"/>
                  <a:gd name="connsiteX50" fmla="*/ 860980 w 2076058"/>
                  <a:gd name="connsiteY50" fmla="*/ 3570302 h 3655224"/>
                  <a:gd name="connsiteX51" fmla="*/ 940438 w 2076058"/>
                  <a:gd name="connsiteY51" fmla="*/ 3589514 h 3655224"/>
                  <a:gd name="connsiteX52" fmla="*/ 1001503 w 2076058"/>
                  <a:gd name="connsiteY52" fmla="*/ 3572579 h 3655224"/>
                  <a:gd name="connsiteX53" fmla="*/ 1006389 w 2076058"/>
                  <a:gd name="connsiteY53" fmla="*/ 3566445 h 3655224"/>
                  <a:gd name="connsiteX54" fmla="*/ 1007303 w 2076058"/>
                  <a:gd name="connsiteY54" fmla="*/ 3530574 h 3655224"/>
                  <a:gd name="connsiteX55" fmla="*/ 1065768 w 2076058"/>
                  <a:gd name="connsiteY55" fmla="*/ 3595620 h 3655224"/>
                  <a:gd name="connsiteX56" fmla="*/ 1085961 w 2076058"/>
                  <a:gd name="connsiteY56" fmla="*/ 3617842 h 3655224"/>
                  <a:gd name="connsiteX57" fmla="*/ 1281061 w 2076058"/>
                  <a:gd name="connsiteY57" fmla="*/ 3638378 h 3655224"/>
                  <a:gd name="connsiteX58" fmla="*/ 1315475 w 2076058"/>
                  <a:gd name="connsiteY58" fmla="*/ 3634034 h 3655224"/>
                  <a:gd name="connsiteX59" fmla="*/ 1343850 w 2076058"/>
                  <a:gd name="connsiteY59" fmla="*/ 3621528 h 3655224"/>
                  <a:gd name="connsiteX60" fmla="*/ 1329391 w 2076058"/>
                  <a:gd name="connsiteY60" fmla="*/ 3566340 h 3655224"/>
                  <a:gd name="connsiteX61" fmla="*/ 1227064 w 2076058"/>
                  <a:gd name="connsiteY61" fmla="*/ 3494521 h 3655224"/>
                  <a:gd name="connsiteX62" fmla="*/ 1120070 w 2076058"/>
                  <a:gd name="connsiteY62" fmla="*/ 3365524 h 3655224"/>
                  <a:gd name="connsiteX63" fmla="*/ 1297540 w 2076058"/>
                  <a:gd name="connsiteY63" fmla="*/ 3327577 h 3655224"/>
                  <a:gd name="connsiteX64" fmla="*/ 1319381 w 2076058"/>
                  <a:gd name="connsiteY64" fmla="*/ 3317814 h 3655224"/>
                  <a:gd name="connsiteX65" fmla="*/ 1323019 w 2076058"/>
                  <a:gd name="connsiteY65" fmla="*/ 2521466 h 3655224"/>
                  <a:gd name="connsiteX66" fmla="*/ 1139568 w 2076058"/>
                  <a:gd name="connsiteY66" fmla="*/ 1252879 h 3655224"/>
                  <a:gd name="connsiteX67" fmla="*/ 1140777 w 2076058"/>
                  <a:gd name="connsiteY67" fmla="*/ 1232982 h 3655224"/>
                  <a:gd name="connsiteX68" fmla="*/ 1138453 w 2076058"/>
                  <a:gd name="connsiteY68" fmla="*/ 1214855 h 3655224"/>
                  <a:gd name="connsiteX69" fmla="*/ 1135167 w 2076058"/>
                  <a:gd name="connsiteY69" fmla="*/ 1084458 h 3655224"/>
                  <a:gd name="connsiteX70" fmla="*/ 1143197 w 2076058"/>
                  <a:gd name="connsiteY70" fmla="*/ 969034 h 3655224"/>
                  <a:gd name="connsiteX71" fmla="*/ 1113955 w 2076058"/>
                  <a:gd name="connsiteY71" fmla="*/ 774972 h 3655224"/>
                  <a:gd name="connsiteX72" fmla="*/ 1126937 w 2076058"/>
                  <a:gd name="connsiteY72" fmla="*/ 745806 h 3655224"/>
                  <a:gd name="connsiteX73" fmla="*/ 1156341 w 2076058"/>
                  <a:gd name="connsiteY73" fmla="*/ 687428 h 3655224"/>
                  <a:gd name="connsiteX74" fmla="*/ 1494307 w 2076058"/>
                  <a:gd name="connsiteY74" fmla="*/ 799851 h 3655224"/>
                  <a:gd name="connsiteX75" fmla="*/ 1496069 w 2076058"/>
                  <a:gd name="connsiteY75" fmla="*/ 811338 h 3655224"/>
                  <a:gd name="connsiteX76" fmla="*/ 1541627 w 2076058"/>
                  <a:gd name="connsiteY76" fmla="*/ 799080 h 3655224"/>
                  <a:gd name="connsiteX77" fmla="*/ 1581289 w 2076058"/>
                  <a:gd name="connsiteY77" fmla="*/ 772114 h 3655224"/>
                  <a:gd name="connsiteX78" fmla="*/ 1795707 w 2076058"/>
                  <a:gd name="connsiteY78" fmla="*/ 555116 h 3655224"/>
                  <a:gd name="connsiteX79" fmla="*/ 1848028 w 2076058"/>
                  <a:gd name="connsiteY79" fmla="*/ 486479 h 3655224"/>
                  <a:gd name="connsiteX80" fmla="*/ 1864020 w 2076058"/>
                  <a:gd name="connsiteY80" fmla="*/ 457008 h 3655224"/>
                  <a:gd name="connsiteX81" fmla="*/ 1820900 w 2076058"/>
                  <a:gd name="connsiteY81" fmla="*/ 358110 h 3655224"/>
                  <a:gd name="connsiteX82" fmla="*/ 1836521 w 2076058"/>
                  <a:gd name="connsiteY82" fmla="*/ 330488 h 3655224"/>
                  <a:gd name="connsiteX83" fmla="*/ 1896310 w 2076058"/>
                  <a:gd name="connsiteY83" fmla="*/ 260012 h 3655224"/>
                  <a:gd name="connsiteX84" fmla="*/ 2011838 w 2076058"/>
                  <a:gd name="connsiteY84" fmla="*/ 173078 h 3655224"/>
                  <a:gd name="connsiteX85" fmla="*/ 2061692 w 2076058"/>
                  <a:gd name="connsiteY85" fmla="*/ 112403 h 3655224"/>
                  <a:gd name="connsiteX86" fmla="*/ 2057711 w 2076058"/>
                  <a:gd name="connsiteY86" fmla="*/ 93068 h 3655224"/>
                  <a:gd name="connsiteX87" fmla="*/ 2072360 w 2076058"/>
                  <a:gd name="connsiteY87" fmla="*/ 69960 h 3655224"/>
                  <a:gd name="connsiteX88" fmla="*/ 2042376 w 2076058"/>
                  <a:gd name="connsiteY88" fmla="*/ 28279 h 3655224"/>
                  <a:gd name="connsiteX89" fmla="*/ 2049472 w 2076058"/>
                  <a:gd name="connsiteY89" fmla="*/ 35727 h 3655224"/>
                  <a:gd name="connsiteX90" fmla="*/ 2030193 w 2076058"/>
                  <a:gd name="connsiteY90" fmla="*/ 57511 h 3655224"/>
                  <a:gd name="connsiteX91" fmla="*/ 1944097 w 2076058"/>
                  <a:gd name="connsiteY91" fmla="*/ 127091 h 3655224"/>
                  <a:gd name="connsiteX92" fmla="*/ 1926609 w 2076058"/>
                  <a:gd name="connsiteY92" fmla="*/ 114699 h 3655224"/>
                  <a:gd name="connsiteX93" fmla="*/ 2042376 w 2076058"/>
                  <a:gd name="connsiteY93" fmla="*/ 28279 h 3655224"/>
                  <a:gd name="connsiteX94" fmla="*/ 503317 w 2076058"/>
                  <a:gd name="connsiteY94" fmla="*/ 3390356 h 3655224"/>
                  <a:gd name="connsiteX95" fmla="*/ 452329 w 2076058"/>
                  <a:gd name="connsiteY95" fmla="*/ 3503256 h 3655224"/>
                  <a:gd name="connsiteX96" fmla="*/ 338591 w 2076058"/>
                  <a:gd name="connsiteY96" fmla="*/ 3485358 h 3655224"/>
                  <a:gd name="connsiteX97" fmla="*/ 381178 w 2076058"/>
                  <a:gd name="connsiteY97" fmla="*/ 3377564 h 3655224"/>
                  <a:gd name="connsiteX98" fmla="*/ 503317 w 2076058"/>
                  <a:gd name="connsiteY98" fmla="*/ 3390356 h 3655224"/>
                  <a:gd name="connsiteX99" fmla="*/ 282756 w 2076058"/>
                  <a:gd name="connsiteY99" fmla="*/ 3628843 h 3655224"/>
                  <a:gd name="connsiteX100" fmla="*/ 282756 w 2076058"/>
                  <a:gd name="connsiteY100" fmla="*/ 3628843 h 3655224"/>
                  <a:gd name="connsiteX101" fmla="*/ 282756 w 2076058"/>
                  <a:gd name="connsiteY101" fmla="*/ 3628843 h 3655224"/>
                  <a:gd name="connsiteX102" fmla="*/ 491544 w 2076058"/>
                  <a:gd name="connsiteY102" fmla="*/ 3568759 h 3655224"/>
                  <a:gd name="connsiteX103" fmla="*/ 415515 w 2076058"/>
                  <a:gd name="connsiteY103" fmla="*/ 3621480 h 3655224"/>
                  <a:gd name="connsiteX104" fmla="*/ 283137 w 2076058"/>
                  <a:gd name="connsiteY104" fmla="*/ 3628995 h 3655224"/>
                  <a:gd name="connsiteX105" fmla="*/ 281460 w 2076058"/>
                  <a:gd name="connsiteY105" fmla="*/ 3626300 h 3655224"/>
                  <a:gd name="connsiteX106" fmla="*/ 273497 w 2076058"/>
                  <a:gd name="connsiteY106" fmla="*/ 3565283 h 3655224"/>
                  <a:gd name="connsiteX107" fmla="*/ 309140 w 2076058"/>
                  <a:gd name="connsiteY107" fmla="*/ 3508895 h 3655224"/>
                  <a:gd name="connsiteX108" fmla="*/ 314769 w 2076058"/>
                  <a:gd name="connsiteY108" fmla="*/ 3509180 h 3655224"/>
                  <a:gd name="connsiteX109" fmla="*/ 386931 w 2076058"/>
                  <a:gd name="connsiteY109" fmla="*/ 3505085 h 3655224"/>
                  <a:gd name="connsiteX110" fmla="*/ 439356 w 2076058"/>
                  <a:gd name="connsiteY110" fmla="*/ 3517781 h 3655224"/>
                  <a:gd name="connsiteX111" fmla="*/ 457806 w 2076058"/>
                  <a:gd name="connsiteY111" fmla="*/ 3519477 h 3655224"/>
                  <a:gd name="connsiteX112" fmla="*/ 524481 w 2076058"/>
                  <a:gd name="connsiteY112" fmla="*/ 3391918 h 3655224"/>
                  <a:gd name="connsiteX113" fmla="*/ 573354 w 2076058"/>
                  <a:gd name="connsiteY113" fmla="*/ 3394842 h 3655224"/>
                  <a:gd name="connsiteX114" fmla="*/ 561886 w 2076058"/>
                  <a:gd name="connsiteY114" fmla="*/ 3522715 h 3655224"/>
                  <a:gd name="connsiteX115" fmla="*/ 546446 w 2076058"/>
                  <a:gd name="connsiteY115" fmla="*/ 3533031 h 3655224"/>
                  <a:gd name="connsiteX116" fmla="*/ 531492 w 2076058"/>
                  <a:gd name="connsiteY116" fmla="*/ 3454545 h 3655224"/>
                  <a:gd name="connsiteX117" fmla="*/ 512451 w 2076058"/>
                  <a:gd name="connsiteY117" fmla="*/ 3513314 h 3655224"/>
                  <a:gd name="connsiteX118" fmla="*/ 491544 w 2076058"/>
                  <a:gd name="connsiteY118" fmla="*/ 3568759 h 3655224"/>
                  <a:gd name="connsiteX119" fmla="*/ 530701 w 2076058"/>
                  <a:gd name="connsiteY119" fmla="*/ 3498531 h 3655224"/>
                  <a:gd name="connsiteX120" fmla="*/ 534044 w 2076058"/>
                  <a:gd name="connsiteY120" fmla="*/ 3540842 h 3655224"/>
                  <a:gd name="connsiteX121" fmla="*/ 521014 w 2076058"/>
                  <a:gd name="connsiteY121" fmla="*/ 3539851 h 3655224"/>
                  <a:gd name="connsiteX122" fmla="*/ 530701 w 2076058"/>
                  <a:gd name="connsiteY122" fmla="*/ 3498531 h 3655224"/>
                  <a:gd name="connsiteX123" fmla="*/ 989244 w 2076058"/>
                  <a:gd name="connsiteY123" fmla="*/ 3542680 h 3655224"/>
                  <a:gd name="connsiteX124" fmla="*/ 992330 w 2076058"/>
                  <a:gd name="connsiteY124" fmla="*/ 3563349 h 3655224"/>
                  <a:gd name="connsiteX125" fmla="*/ 945781 w 2076058"/>
                  <a:gd name="connsiteY125" fmla="*/ 3575617 h 3655224"/>
                  <a:gd name="connsiteX126" fmla="*/ 948896 w 2076058"/>
                  <a:gd name="connsiteY126" fmla="*/ 3487387 h 3655224"/>
                  <a:gd name="connsiteX127" fmla="*/ 994026 w 2076058"/>
                  <a:gd name="connsiteY127" fmla="*/ 3519572 h 3655224"/>
                  <a:gd name="connsiteX128" fmla="*/ 989244 w 2076058"/>
                  <a:gd name="connsiteY128" fmla="*/ 3542680 h 3655224"/>
                  <a:gd name="connsiteX129" fmla="*/ 1303569 w 2076058"/>
                  <a:gd name="connsiteY129" fmla="*/ 3560987 h 3655224"/>
                  <a:gd name="connsiteX130" fmla="*/ 1332211 w 2076058"/>
                  <a:gd name="connsiteY130" fmla="*/ 3619261 h 3655224"/>
                  <a:gd name="connsiteX131" fmla="*/ 1149350 w 2076058"/>
                  <a:gd name="connsiteY131" fmla="*/ 3621623 h 3655224"/>
                  <a:gd name="connsiteX132" fmla="*/ 1090447 w 2076058"/>
                  <a:gd name="connsiteY132" fmla="*/ 3607640 h 3655224"/>
                  <a:gd name="connsiteX133" fmla="*/ 946258 w 2076058"/>
                  <a:gd name="connsiteY133" fmla="*/ 3475814 h 3655224"/>
                  <a:gd name="connsiteX134" fmla="*/ 932742 w 2076058"/>
                  <a:gd name="connsiteY134" fmla="*/ 3575065 h 3655224"/>
                  <a:gd name="connsiteX135" fmla="*/ 866057 w 2076058"/>
                  <a:gd name="connsiteY135" fmla="*/ 3558425 h 3655224"/>
                  <a:gd name="connsiteX136" fmla="*/ 864933 w 2076058"/>
                  <a:gd name="connsiteY136" fmla="*/ 3393213 h 3655224"/>
                  <a:gd name="connsiteX137" fmla="*/ 975738 w 2076058"/>
                  <a:gd name="connsiteY137" fmla="*/ 3384269 h 3655224"/>
                  <a:gd name="connsiteX138" fmla="*/ 1097524 w 2076058"/>
                  <a:gd name="connsiteY138" fmla="*/ 3504675 h 3655224"/>
                  <a:gd name="connsiteX139" fmla="*/ 1135386 w 2076058"/>
                  <a:gd name="connsiteY139" fmla="*/ 3535546 h 3655224"/>
                  <a:gd name="connsiteX140" fmla="*/ 1190641 w 2076058"/>
                  <a:gd name="connsiteY140" fmla="*/ 3524782 h 3655224"/>
                  <a:gd name="connsiteX141" fmla="*/ 1227407 w 2076058"/>
                  <a:gd name="connsiteY141" fmla="*/ 3513495 h 3655224"/>
                  <a:gd name="connsiteX142" fmla="*/ 1303569 w 2076058"/>
                  <a:gd name="connsiteY142" fmla="*/ 3560987 h 3655224"/>
                  <a:gd name="connsiteX143" fmla="*/ 1110878 w 2076058"/>
                  <a:gd name="connsiteY143" fmla="*/ 3368153 h 3655224"/>
                  <a:gd name="connsiteX144" fmla="*/ 1140739 w 2076058"/>
                  <a:gd name="connsiteY144" fmla="*/ 3420445 h 3655224"/>
                  <a:gd name="connsiteX145" fmla="*/ 1204623 w 2076058"/>
                  <a:gd name="connsiteY145" fmla="*/ 3497617 h 3655224"/>
                  <a:gd name="connsiteX146" fmla="*/ 1147769 w 2076058"/>
                  <a:gd name="connsiteY146" fmla="*/ 3523058 h 3655224"/>
                  <a:gd name="connsiteX147" fmla="*/ 1088018 w 2076058"/>
                  <a:gd name="connsiteY147" fmla="*/ 3470804 h 3655224"/>
                  <a:gd name="connsiteX148" fmla="*/ 994949 w 2076058"/>
                  <a:gd name="connsiteY148" fmla="*/ 3382260 h 3655224"/>
                  <a:gd name="connsiteX149" fmla="*/ 1110631 w 2076058"/>
                  <a:gd name="connsiteY149" fmla="*/ 3367039 h 3655224"/>
                  <a:gd name="connsiteX150" fmla="*/ 1110878 w 2076058"/>
                  <a:gd name="connsiteY150" fmla="*/ 3368153 h 3655224"/>
                  <a:gd name="connsiteX151" fmla="*/ 1158637 w 2076058"/>
                  <a:gd name="connsiteY151" fmla="*/ 1425491 h 3655224"/>
                  <a:gd name="connsiteX152" fmla="*/ 1294616 w 2076058"/>
                  <a:gd name="connsiteY152" fmla="*/ 3305317 h 3655224"/>
                  <a:gd name="connsiteX153" fmla="*/ 113192 w 2076058"/>
                  <a:gd name="connsiteY153" fmla="*/ 3296478 h 3655224"/>
                  <a:gd name="connsiteX154" fmla="*/ 232883 w 2076058"/>
                  <a:gd name="connsiteY154" fmla="*/ 1235906 h 3655224"/>
                  <a:gd name="connsiteX155" fmla="*/ 1120365 w 2076058"/>
                  <a:gd name="connsiteY155" fmla="*/ 1257709 h 3655224"/>
                  <a:gd name="connsiteX156" fmla="*/ 1120699 w 2076058"/>
                  <a:gd name="connsiteY156" fmla="*/ 1258004 h 3655224"/>
                  <a:gd name="connsiteX157" fmla="*/ 1158637 w 2076058"/>
                  <a:gd name="connsiteY157" fmla="*/ 1425491 h 3655224"/>
                  <a:gd name="connsiteX158" fmla="*/ 1845723 w 2076058"/>
                  <a:gd name="connsiteY158" fmla="*/ 456532 h 3655224"/>
                  <a:gd name="connsiteX159" fmla="*/ 1576441 w 2076058"/>
                  <a:gd name="connsiteY159" fmla="*/ 740949 h 3655224"/>
                  <a:gd name="connsiteX160" fmla="*/ 1514005 w 2076058"/>
                  <a:gd name="connsiteY160" fmla="*/ 787697 h 3655224"/>
                  <a:gd name="connsiteX161" fmla="*/ 1375178 w 2076058"/>
                  <a:gd name="connsiteY161" fmla="*/ 727985 h 3655224"/>
                  <a:gd name="connsiteX162" fmla="*/ 1168914 w 2076058"/>
                  <a:gd name="connsiteY162" fmla="*/ 664444 h 3655224"/>
                  <a:gd name="connsiteX163" fmla="*/ 1191088 w 2076058"/>
                  <a:gd name="connsiteY163" fmla="*/ 590177 h 3655224"/>
                  <a:gd name="connsiteX164" fmla="*/ 1155293 w 2076058"/>
                  <a:gd name="connsiteY164" fmla="*/ 412184 h 3655224"/>
                  <a:gd name="connsiteX165" fmla="*/ 1138929 w 2076058"/>
                  <a:gd name="connsiteY165" fmla="*/ 416699 h 3655224"/>
                  <a:gd name="connsiteX166" fmla="*/ 1166342 w 2076058"/>
                  <a:gd name="connsiteY166" fmla="*/ 581329 h 3655224"/>
                  <a:gd name="connsiteX167" fmla="*/ 1117917 w 2076058"/>
                  <a:gd name="connsiteY167" fmla="*/ 702144 h 3655224"/>
                  <a:gd name="connsiteX168" fmla="*/ 1102077 w 2076058"/>
                  <a:gd name="connsiteY168" fmla="*/ 735986 h 3655224"/>
                  <a:gd name="connsiteX169" fmla="*/ 1086028 w 2076058"/>
                  <a:gd name="connsiteY169" fmla="*/ 795146 h 3655224"/>
                  <a:gd name="connsiteX170" fmla="*/ 1116727 w 2076058"/>
                  <a:gd name="connsiteY170" fmla="*/ 1006868 h 3655224"/>
                  <a:gd name="connsiteX171" fmla="*/ 1103468 w 2076058"/>
                  <a:gd name="connsiteY171" fmla="*/ 1120291 h 3655224"/>
                  <a:gd name="connsiteX172" fmla="*/ 1113250 w 2076058"/>
                  <a:gd name="connsiteY172" fmla="*/ 1247345 h 3655224"/>
                  <a:gd name="connsiteX173" fmla="*/ 238884 w 2076058"/>
                  <a:gd name="connsiteY173" fmla="*/ 1216751 h 3655224"/>
                  <a:gd name="connsiteX174" fmla="*/ 240579 w 2076058"/>
                  <a:gd name="connsiteY174" fmla="*/ 1022698 h 3655224"/>
                  <a:gd name="connsiteX175" fmla="*/ 516623 w 2076058"/>
                  <a:gd name="connsiteY175" fmla="*/ 1014545 h 3655224"/>
                  <a:gd name="connsiteX176" fmla="*/ 527777 w 2076058"/>
                  <a:gd name="connsiteY176" fmla="*/ 996304 h 3655224"/>
                  <a:gd name="connsiteX177" fmla="*/ 714905 w 2076058"/>
                  <a:gd name="connsiteY177" fmla="*/ 1041929 h 3655224"/>
                  <a:gd name="connsiteX178" fmla="*/ 747290 w 2076058"/>
                  <a:gd name="connsiteY178" fmla="*/ 1039672 h 3655224"/>
                  <a:gd name="connsiteX179" fmla="*/ 690702 w 2076058"/>
                  <a:gd name="connsiteY179" fmla="*/ 994723 h 3655224"/>
                  <a:gd name="connsiteX180" fmla="*/ 795610 w 2076058"/>
                  <a:gd name="connsiteY180" fmla="*/ 1011278 h 3655224"/>
                  <a:gd name="connsiteX181" fmla="*/ 828586 w 2076058"/>
                  <a:gd name="connsiteY181" fmla="*/ 1013345 h 3655224"/>
                  <a:gd name="connsiteX182" fmla="*/ 831720 w 2076058"/>
                  <a:gd name="connsiteY182" fmla="*/ 981455 h 3655224"/>
                  <a:gd name="connsiteX183" fmla="*/ 807726 w 2076058"/>
                  <a:gd name="connsiteY183" fmla="*/ 971387 h 3655224"/>
                  <a:gd name="connsiteX184" fmla="*/ 742594 w 2076058"/>
                  <a:gd name="connsiteY184" fmla="*/ 942431 h 3655224"/>
                  <a:gd name="connsiteX185" fmla="*/ 848760 w 2076058"/>
                  <a:gd name="connsiteY185" fmla="*/ 942783 h 3655224"/>
                  <a:gd name="connsiteX186" fmla="*/ 863276 w 2076058"/>
                  <a:gd name="connsiteY186" fmla="*/ 913446 h 3655224"/>
                  <a:gd name="connsiteX187" fmla="*/ 764216 w 2076058"/>
                  <a:gd name="connsiteY187" fmla="*/ 888815 h 3655224"/>
                  <a:gd name="connsiteX188" fmla="*/ 843835 w 2076058"/>
                  <a:gd name="connsiteY188" fmla="*/ 845933 h 3655224"/>
                  <a:gd name="connsiteX189" fmla="*/ 684873 w 2076058"/>
                  <a:gd name="connsiteY189" fmla="*/ 831531 h 3655224"/>
                  <a:gd name="connsiteX190" fmla="*/ 711352 w 2076058"/>
                  <a:gd name="connsiteY190" fmla="*/ 785745 h 3655224"/>
                  <a:gd name="connsiteX191" fmla="*/ 700189 w 2076058"/>
                  <a:gd name="connsiteY191" fmla="*/ 749197 h 3655224"/>
                  <a:gd name="connsiteX192" fmla="*/ 634314 w 2076058"/>
                  <a:gd name="connsiteY192" fmla="*/ 782144 h 3655224"/>
                  <a:gd name="connsiteX193" fmla="*/ 513089 w 2076058"/>
                  <a:gd name="connsiteY193" fmla="*/ 834579 h 3655224"/>
                  <a:gd name="connsiteX194" fmla="*/ 472656 w 2076058"/>
                  <a:gd name="connsiteY194" fmla="*/ 826388 h 3655224"/>
                  <a:gd name="connsiteX195" fmla="*/ 257905 w 2076058"/>
                  <a:gd name="connsiteY195" fmla="*/ 793660 h 3655224"/>
                  <a:gd name="connsiteX196" fmla="*/ 314207 w 2076058"/>
                  <a:gd name="connsiteY196" fmla="*/ 411936 h 3655224"/>
                  <a:gd name="connsiteX197" fmla="*/ 299301 w 2076058"/>
                  <a:gd name="connsiteY197" fmla="*/ 416041 h 3655224"/>
                  <a:gd name="connsiteX198" fmla="*/ 271973 w 2076058"/>
                  <a:gd name="connsiteY198" fmla="*/ 720794 h 3655224"/>
                  <a:gd name="connsiteX199" fmla="*/ 254981 w 2076058"/>
                  <a:gd name="connsiteY199" fmla="*/ 758894 h 3655224"/>
                  <a:gd name="connsiteX200" fmla="*/ 238684 w 2076058"/>
                  <a:gd name="connsiteY200" fmla="*/ 802594 h 3655224"/>
                  <a:gd name="connsiteX201" fmla="*/ 436813 w 2076058"/>
                  <a:gd name="connsiteY201" fmla="*/ 843857 h 3655224"/>
                  <a:gd name="connsiteX202" fmla="*/ 500021 w 2076058"/>
                  <a:gd name="connsiteY202" fmla="*/ 850048 h 3655224"/>
                  <a:gd name="connsiteX203" fmla="*/ 508270 w 2076058"/>
                  <a:gd name="connsiteY203" fmla="*/ 980331 h 3655224"/>
                  <a:gd name="connsiteX204" fmla="*/ 507022 w 2076058"/>
                  <a:gd name="connsiteY204" fmla="*/ 990999 h 3655224"/>
                  <a:gd name="connsiteX205" fmla="*/ 319379 w 2076058"/>
                  <a:gd name="connsiteY205" fmla="*/ 1002562 h 3655224"/>
                  <a:gd name="connsiteX206" fmla="*/ 120888 w 2076058"/>
                  <a:gd name="connsiteY206" fmla="*/ 981541 h 3655224"/>
                  <a:gd name="connsiteX207" fmla="*/ 32372 w 2076058"/>
                  <a:gd name="connsiteY207" fmla="*/ 959033 h 3655224"/>
                  <a:gd name="connsiteX208" fmla="*/ 57004 w 2076058"/>
                  <a:gd name="connsiteY208" fmla="*/ 689695 h 3655224"/>
                  <a:gd name="connsiteX209" fmla="*/ 261963 w 2076058"/>
                  <a:gd name="connsiteY209" fmla="*/ 234133 h 3655224"/>
                  <a:gd name="connsiteX210" fmla="*/ 519338 w 2076058"/>
                  <a:gd name="connsiteY210" fmla="*/ 112461 h 3655224"/>
                  <a:gd name="connsiteX211" fmla="*/ 568391 w 2076058"/>
                  <a:gd name="connsiteY211" fmla="*/ 281148 h 3655224"/>
                  <a:gd name="connsiteX212" fmla="*/ 791334 w 2076058"/>
                  <a:gd name="connsiteY212" fmla="*/ 390791 h 3655224"/>
                  <a:gd name="connsiteX213" fmla="*/ 820080 w 2076058"/>
                  <a:gd name="connsiteY213" fmla="*/ 546296 h 3655224"/>
                  <a:gd name="connsiteX214" fmla="*/ 823595 w 2076058"/>
                  <a:gd name="connsiteY214" fmla="*/ 574128 h 3655224"/>
                  <a:gd name="connsiteX215" fmla="*/ 828072 w 2076058"/>
                  <a:gd name="connsiteY215" fmla="*/ 600293 h 3655224"/>
                  <a:gd name="connsiteX216" fmla="*/ 841530 w 2076058"/>
                  <a:gd name="connsiteY216" fmla="*/ 598531 h 3655224"/>
                  <a:gd name="connsiteX217" fmla="*/ 839463 w 2076058"/>
                  <a:gd name="connsiteY217" fmla="*/ 571975 h 3655224"/>
                  <a:gd name="connsiteX218" fmla="*/ 800344 w 2076058"/>
                  <a:gd name="connsiteY218" fmla="*/ 391400 h 3655224"/>
                  <a:gd name="connsiteX219" fmla="*/ 960145 w 2076058"/>
                  <a:gd name="connsiteY219" fmla="*/ 303484 h 3655224"/>
                  <a:gd name="connsiteX220" fmla="*/ 918197 w 2076058"/>
                  <a:gd name="connsiteY220" fmla="*/ 146751 h 3655224"/>
                  <a:gd name="connsiteX221" fmla="*/ 1188821 w 2076058"/>
                  <a:gd name="connsiteY221" fmla="*/ 293283 h 3655224"/>
                  <a:gd name="connsiteX222" fmla="*/ 1282947 w 2076058"/>
                  <a:gd name="connsiteY222" fmla="*/ 416060 h 3655224"/>
                  <a:gd name="connsiteX223" fmla="*/ 1486963 w 2076058"/>
                  <a:gd name="connsiteY223" fmla="*/ 530732 h 3655224"/>
                  <a:gd name="connsiteX224" fmla="*/ 1498927 w 2076058"/>
                  <a:gd name="connsiteY224" fmla="*/ 512282 h 3655224"/>
                  <a:gd name="connsiteX225" fmla="*/ 1603130 w 2076058"/>
                  <a:gd name="connsiteY225" fmla="*/ 430805 h 3655224"/>
                  <a:gd name="connsiteX226" fmla="*/ 1743938 w 2076058"/>
                  <a:gd name="connsiteY226" fmla="*/ 286177 h 3655224"/>
                  <a:gd name="connsiteX227" fmla="*/ 1790725 w 2076058"/>
                  <a:gd name="connsiteY227" fmla="*/ 351690 h 3655224"/>
                  <a:gd name="connsiteX228" fmla="*/ 1797555 w 2076058"/>
                  <a:gd name="connsiteY228" fmla="*/ 363092 h 3655224"/>
                  <a:gd name="connsiteX229" fmla="*/ 1845723 w 2076058"/>
                  <a:gd name="connsiteY229" fmla="*/ 456532 h 3655224"/>
                  <a:gd name="connsiteX230" fmla="*/ 523767 w 2076058"/>
                  <a:gd name="connsiteY230" fmla="*/ 967958 h 3655224"/>
                  <a:gd name="connsiteX231" fmla="*/ 513156 w 2076058"/>
                  <a:gd name="connsiteY231" fmla="*/ 848429 h 3655224"/>
                  <a:gd name="connsiteX232" fmla="*/ 645572 w 2076058"/>
                  <a:gd name="connsiteY232" fmla="*/ 790517 h 3655224"/>
                  <a:gd name="connsiteX233" fmla="*/ 702046 w 2076058"/>
                  <a:gd name="connsiteY233" fmla="*/ 762332 h 3655224"/>
                  <a:gd name="connsiteX234" fmla="*/ 698760 w 2076058"/>
                  <a:gd name="connsiteY234" fmla="*/ 788231 h 3655224"/>
                  <a:gd name="connsiteX235" fmla="*/ 659631 w 2076058"/>
                  <a:gd name="connsiteY235" fmla="*/ 834417 h 3655224"/>
                  <a:gd name="connsiteX236" fmla="*/ 662784 w 2076058"/>
                  <a:gd name="connsiteY236" fmla="*/ 842399 h 3655224"/>
                  <a:gd name="connsiteX237" fmla="*/ 821452 w 2076058"/>
                  <a:gd name="connsiteY237" fmla="*/ 848362 h 3655224"/>
                  <a:gd name="connsiteX238" fmla="*/ 835177 w 2076058"/>
                  <a:gd name="connsiteY238" fmla="*/ 861173 h 3655224"/>
                  <a:gd name="connsiteX239" fmla="*/ 717972 w 2076058"/>
                  <a:gd name="connsiteY239" fmla="*/ 880585 h 3655224"/>
                  <a:gd name="connsiteX240" fmla="*/ 720934 w 2076058"/>
                  <a:gd name="connsiteY240" fmla="*/ 891329 h 3655224"/>
                  <a:gd name="connsiteX241" fmla="*/ 747985 w 2076058"/>
                  <a:gd name="connsiteY241" fmla="*/ 897120 h 3655224"/>
                  <a:gd name="connsiteX242" fmla="*/ 848331 w 2076058"/>
                  <a:gd name="connsiteY242" fmla="*/ 917342 h 3655224"/>
                  <a:gd name="connsiteX243" fmla="*/ 844169 w 2076058"/>
                  <a:gd name="connsiteY243" fmla="*/ 931611 h 3655224"/>
                  <a:gd name="connsiteX244" fmla="*/ 780104 w 2076058"/>
                  <a:gd name="connsiteY244" fmla="*/ 930772 h 3655224"/>
                  <a:gd name="connsiteX245" fmla="*/ 739318 w 2076058"/>
                  <a:gd name="connsiteY245" fmla="*/ 928086 h 3655224"/>
                  <a:gd name="connsiteX246" fmla="*/ 703742 w 2076058"/>
                  <a:gd name="connsiteY246" fmla="*/ 930344 h 3655224"/>
                  <a:gd name="connsiteX247" fmla="*/ 705161 w 2076058"/>
                  <a:gd name="connsiteY247" fmla="*/ 941193 h 3655224"/>
                  <a:gd name="connsiteX248" fmla="*/ 717943 w 2076058"/>
                  <a:gd name="connsiteY248" fmla="*/ 942421 h 3655224"/>
                  <a:gd name="connsiteX249" fmla="*/ 808888 w 2076058"/>
                  <a:gd name="connsiteY249" fmla="*/ 982198 h 3655224"/>
                  <a:gd name="connsiteX250" fmla="*/ 829500 w 2076058"/>
                  <a:gd name="connsiteY250" fmla="*/ 992390 h 3655224"/>
                  <a:gd name="connsiteX251" fmla="*/ 788705 w 2076058"/>
                  <a:gd name="connsiteY251" fmla="*/ 999667 h 3655224"/>
                  <a:gd name="connsiteX252" fmla="*/ 754796 w 2076058"/>
                  <a:gd name="connsiteY252" fmla="*/ 993313 h 3655224"/>
                  <a:gd name="connsiteX253" fmla="*/ 682872 w 2076058"/>
                  <a:gd name="connsiteY253" fmla="*/ 982322 h 3655224"/>
                  <a:gd name="connsiteX254" fmla="*/ 671766 w 2076058"/>
                  <a:gd name="connsiteY254" fmla="*/ 988075 h 3655224"/>
                  <a:gd name="connsiteX255" fmla="*/ 719163 w 2076058"/>
                  <a:gd name="connsiteY255" fmla="*/ 1015945 h 3655224"/>
                  <a:gd name="connsiteX256" fmla="*/ 738537 w 2076058"/>
                  <a:gd name="connsiteY256" fmla="*/ 1033242 h 3655224"/>
                  <a:gd name="connsiteX257" fmla="*/ 726773 w 2076058"/>
                  <a:gd name="connsiteY257" fmla="*/ 1034271 h 3655224"/>
                  <a:gd name="connsiteX258" fmla="*/ 685625 w 2076058"/>
                  <a:gd name="connsiteY258" fmla="*/ 1019917 h 3655224"/>
                  <a:gd name="connsiteX259" fmla="*/ 525719 w 2076058"/>
                  <a:gd name="connsiteY259" fmla="*/ 982874 h 3655224"/>
                  <a:gd name="connsiteX260" fmla="*/ 523767 w 2076058"/>
                  <a:gd name="connsiteY260" fmla="*/ 967958 h 3655224"/>
                  <a:gd name="connsiteX261" fmla="*/ 2059597 w 2076058"/>
                  <a:gd name="connsiteY261" fmla="*/ 110670 h 3655224"/>
                  <a:gd name="connsiteX262" fmla="*/ 2056025 w 2076058"/>
                  <a:gd name="connsiteY262" fmla="*/ 112060 h 3655224"/>
                  <a:gd name="connsiteX263" fmla="*/ 2034441 w 2076058"/>
                  <a:gd name="connsiteY263" fmla="*/ 139331 h 3655224"/>
                  <a:gd name="connsiteX264" fmla="*/ 1945868 w 2076058"/>
                  <a:gd name="connsiteY264" fmla="*/ 212854 h 3655224"/>
                  <a:gd name="connsiteX265" fmla="*/ 1886394 w 2076058"/>
                  <a:gd name="connsiteY265" fmla="*/ 248735 h 3655224"/>
                  <a:gd name="connsiteX266" fmla="*/ 1806737 w 2076058"/>
                  <a:gd name="connsiteY266" fmla="*/ 337231 h 3655224"/>
                  <a:gd name="connsiteX267" fmla="*/ 1753168 w 2076058"/>
                  <a:gd name="connsiteY267" fmla="*/ 272404 h 3655224"/>
                  <a:gd name="connsiteX268" fmla="*/ 1748339 w 2076058"/>
                  <a:gd name="connsiteY268" fmla="*/ 254583 h 3655224"/>
                  <a:gd name="connsiteX269" fmla="*/ 1793573 w 2076058"/>
                  <a:gd name="connsiteY269" fmla="*/ 65255 h 3655224"/>
                  <a:gd name="connsiteX270" fmla="*/ 1798336 w 2076058"/>
                  <a:gd name="connsiteY270" fmla="*/ 57549 h 3655224"/>
                  <a:gd name="connsiteX271" fmla="*/ 1802708 w 2076058"/>
                  <a:gd name="connsiteY271" fmla="*/ 58587 h 3655224"/>
                  <a:gd name="connsiteX272" fmla="*/ 1800850 w 2076058"/>
                  <a:gd name="connsiteY272" fmla="*/ 116947 h 3655224"/>
                  <a:gd name="connsiteX273" fmla="*/ 1801279 w 2076058"/>
                  <a:gd name="connsiteY273" fmla="*/ 149494 h 3655224"/>
                  <a:gd name="connsiteX274" fmla="*/ 1807870 w 2076058"/>
                  <a:gd name="connsiteY274" fmla="*/ 153351 h 3655224"/>
                  <a:gd name="connsiteX275" fmla="*/ 1912150 w 2076058"/>
                  <a:gd name="connsiteY275" fmla="*/ 95201 h 3655224"/>
                  <a:gd name="connsiteX276" fmla="*/ 2019268 w 2076058"/>
                  <a:gd name="connsiteY276" fmla="*/ 27793 h 3655224"/>
                  <a:gd name="connsiteX277" fmla="*/ 1963090 w 2076058"/>
                  <a:gd name="connsiteY277" fmla="*/ 75008 h 3655224"/>
                  <a:gd name="connsiteX278" fmla="*/ 1923266 w 2076058"/>
                  <a:gd name="connsiteY278" fmla="*/ 112203 h 3655224"/>
                  <a:gd name="connsiteX279" fmla="*/ 1915074 w 2076058"/>
                  <a:gd name="connsiteY279" fmla="*/ 105641 h 3655224"/>
                  <a:gd name="connsiteX280" fmla="*/ 1907235 w 2076058"/>
                  <a:gd name="connsiteY280" fmla="*/ 113480 h 3655224"/>
                  <a:gd name="connsiteX281" fmla="*/ 1968938 w 2076058"/>
                  <a:gd name="connsiteY281" fmla="*/ 153885 h 3655224"/>
                  <a:gd name="connsiteX282" fmla="*/ 2017087 w 2076058"/>
                  <a:gd name="connsiteY282" fmla="*/ 123376 h 3655224"/>
                  <a:gd name="connsiteX283" fmla="*/ 2045509 w 2076058"/>
                  <a:gd name="connsiteY283" fmla="*/ 104164 h 3655224"/>
                  <a:gd name="connsiteX284" fmla="*/ 2059597 w 2076058"/>
                  <a:gd name="connsiteY284" fmla="*/ 110670 h 3655224"/>
                  <a:gd name="connsiteX285" fmla="*/ 2048767 w 2076058"/>
                  <a:gd name="connsiteY285" fmla="*/ 90048 h 3655224"/>
                  <a:gd name="connsiteX286" fmla="*/ 2029031 w 2076058"/>
                  <a:gd name="connsiteY286" fmla="*/ 98716 h 3655224"/>
                  <a:gd name="connsiteX287" fmla="*/ 1964080 w 2076058"/>
                  <a:gd name="connsiteY287" fmla="*/ 142779 h 3655224"/>
                  <a:gd name="connsiteX288" fmla="*/ 1953165 w 2076058"/>
                  <a:gd name="connsiteY288" fmla="*/ 133244 h 3655224"/>
                  <a:gd name="connsiteX289" fmla="*/ 2060949 w 2076058"/>
                  <a:gd name="connsiteY289" fmla="*/ 54558 h 3655224"/>
                  <a:gd name="connsiteX290" fmla="*/ 2048815 w 2076058"/>
                  <a:gd name="connsiteY290" fmla="*/ 90058 h 3655224"/>
                  <a:gd name="connsiteX291" fmla="*/ 2048767 w 2076058"/>
                  <a:gd name="connsiteY291" fmla="*/ 90048 h 3655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</a:cxnLst>
                <a:rect l="l" t="t" r="r" b="b"/>
                <a:pathLst>
                  <a:path w="2076058" h="3655224">
                    <a:moveTo>
                      <a:pt x="2072360" y="69960"/>
                    </a:moveTo>
                    <a:cubicBezTo>
                      <a:pt x="2077542" y="59101"/>
                      <a:pt x="2079761" y="35670"/>
                      <a:pt x="2061854" y="38118"/>
                    </a:cubicBezTo>
                    <a:cubicBezTo>
                      <a:pt x="2064883" y="31669"/>
                      <a:pt x="2066807" y="24269"/>
                      <a:pt x="2062969" y="17858"/>
                    </a:cubicBezTo>
                    <a:cubicBezTo>
                      <a:pt x="2055292" y="5361"/>
                      <a:pt x="2041280" y="14515"/>
                      <a:pt x="2031879" y="19687"/>
                    </a:cubicBezTo>
                    <a:cubicBezTo>
                      <a:pt x="2006476" y="-13393"/>
                      <a:pt x="1918093" y="79333"/>
                      <a:pt x="1888290" y="91391"/>
                    </a:cubicBezTo>
                    <a:cubicBezTo>
                      <a:pt x="1863458" y="106164"/>
                      <a:pt x="1831559" y="111622"/>
                      <a:pt x="1811690" y="133482"/>
                    </a:cubicBezTo>
                    <a:cubicBezTo>
                      <a:pt x="1813709" y="107155"/>
                      <a:pt x="1828368" y="78675"/>
                      <a:pt x="1815023" y="53520"/>
                    </a:cubicBezTo>
                    <a:cubicBezTo>
                      <a:pt x="1809423" y="44119"/>
                      <a:pt x="1798269" y="37280"/>
                      <a:pt x="1789573" y="47338"/>
                    </a:cubicBezTo>
                    <a:cubicBezTo>
                      <a:pt x="1751358" y="103193"/>
                      <a:pt x="1721383" y="194109"/>
                      <a:pt x="1735137" y="261555"/>
                    </a:cubicBezTo>
                    <a:cubicBezTo>
                      <a:pt x="1703495" y="291454"/>
                      <a:pt x="1675254" y="324811"/>
                      <a:pt x="1644183" y="355339"/>
                    </a:cubicBezTo>
                    <a:cubicBezTo>
                      <a:pt x="1594520" y="408659"/>
                      <a:pt x="1534236" y="451503"/>
                      <a:pt x="1485030" y="504881"/>
                    </a:cubicBezTo>
                    <a:cubicBezTo>
                      <a:pt x="1422946" y="477659"/>
                      <a:pt x="1359014" y="449741"/>
                      <a:pt x="1305950" y="406783"/>
                    </a:cubicBezTo>
                    <a:cubicBezTo>
                      <a:pt x="1267641" y="373807"/>
                      <a:pt x="1242466" y="328916"/>
                      <a:pt x="1213424" y="288197"/>
                    </a:cubicBezTo>
                    <a:cubicBezTo>
                      <a:pt x="1141730" y="173335"/>
                      <a:pt x="1017371" y="156352"/>
                      <a:pt x="897995" y="123081"/>
                    </a:cubicBezTo>
                    <a:cubicBezTo>
                      <a:pt x="889212" y="117318"/>
                      <a:pt x="878278" y="130034"/>
                      <a:pt x="885822" y="139121"/>
                    </a:cubicBezTo>
                    <a:cubicBezTo>
                      <a:pt x="903462" y="160371"/>
                      <a:pt x="919426" y="183765"/>
                      <a:pt x="928484" y="210054"/>
                    </a:cubicBezTo>
                    <a:cubicBezTo>
                      <a:pt x="937114" y="235085"/>
                      <a:pt x="936857" y="261031"/>
                      <a:pt x="938095" y="287168"/>
                    </a:cubicBezTo>
                    <a:cubicBezTo>
                      <a:pt x="939000" y="306351"/>
                      <a:pt x="938714" y="325544"/>
                      <a:pt x="925027" y="340527"/>
                    </a:cubicBezTo>
                    <a:cubicBezTo>
                      <a:pt x="892194" y="373846"/>
                      <a:pt x="840159" y="371817"/>
                      <a:pt x="796715" y="370045"/>
                    </a:cubicBezTo>
                    <a:cubicBezTo>
                      <a:pt x="643734" y="368616"/>
                      <a:pt x="541807" y="267832"/>
                      <a:pt x="536197" y="115366"/>
                    </a:cubicBezTo>
                    <a:cubicBezTo>
                      <a:pt x="558943" y="109584"/>
                      <a:pt x="581183" y="97316"/>
                      <a:pt x="596966" y="79885"/>
                    </a:cubicBezTo>
                    <a:cubicBezTo>
                      <a:pt x="615588" y="57997"/>
                      <a:pt x="607625" y="29383"/>
                      <a:pt x="604520" y="3561"/>
                    </a:cubicBezTo>
                    <a:cubicBezTo>
                      <a:pt x="603948" y="-1163"/>
                      <a:pt x="597671" y="-1211"/>
                      <a:pt x="597128" y="3561"/>
                    </a:cubicBezTo>
                    <a:cubicBezTo>
                      <a:pt x="593537" y="24097"/>
                      <a:pt x="599976" y="46957"/>
                      <a:pt x="589032" y="65645"/>
                    </a:cubicBezTo>
                    <a:cubicBezTo>
                      <a:pt x="575678" y="83428"/>
                      <a:pt x="553523" y="94077"/>
                      <a:pt x="532644" y="100202"/>
                    </a:cubicBezTo>
                    <a:cubicBezTo>
                      <a:pt x="531425" y="98106"/>
                      <a:pt x="529015" y="96535"/>
                      <a:pt x="526310" y="97059"/>
                    </a:cubicBezTo>
                    <a:cubicBezTo>
                      <a:pt x="482057" y="105603"/>
                      <a:pt x="439299" y="120119"/>
                      <a:pt x="397180" y="136063"/>
                    </a:cubicBezTo>
                    <a:cubicBezTo>
                      <a:pt x="144043" y="213445"/>
                      <a:pt x="84036" y="421499"/>
                      <a:pt x="32772" y="655414"/>
                    </a:cubicBezTo>
                    <a:cubicBezTo>
                      <a:pt x="13713" y="746502"/>
                      <a:pt x="-11357" y="841323"/>
                      <a:pt x="5635" y="934525"/>
                    </a:cubicBezTo>
                    <a:cubicBezTo>
                      <a:pt x="8036" y="945012"/>
                      <a:pt x="10226" y="972282"/>
                      <a:pt x="23104" y="971939"/>
                    </a:cubicBezTo>
                    <a:cubicBezTo>
                      <a:pt x="81388" y="1009535"/>
                      <a:pt x="155149" y="1007191"/>
                      <a:pt x="221358" y="1020079"/>
                    </a:cubicBezTo>
                    <a:cubicBezTo>
                      <a:pt x="217090" y="1037871"/>
                      <a:pt x="221300" y="1057141"/>
                      <a:pt x="220195" y="1075400"/>
                    </a:cubicBezTo>
                    <a:cubicBezTo>
                      <a:pt x="221196" y="1126930"/>
                      <a:pt x="216405" y="1178775"/>
                      <a:pt x="213357" y="1229791"/>
                    </a:cubicBezTo>
                    <a:cubicBezTo>
                      <a:pt x="88903" y="1836066"/>
                      <a:pt x="57994" y="2461011"/>
                      <a:pt x="75635" y="3078717"/>
                    </a:cubicBezTo>
                    <a:cubicBezTo>
                      <a:pt x="80245" y="3152917"/>
                      <a:pt x="78511" y="3228507"/>
                      <a:pt x="97599" y="3300859"/>
                    </a:cubicBezTo>
                    <a:cubicBezTo>
                      <a:pt x="79549" y="3330939"/>
                      <a:pt x="337667" y="3371973"/>
                      <a:pt x="365204" y="3375364"/>
                    </a:cubicBezTo>
                    <a:cubicBezTo>
                      <a:pt x="355489" y="3401519"/>
                      <a:pt x="347545" y="3428551"/>
                      <a:pt x="334076" y="3453097"/>
                    </a:cubicBezTo>
                    <a:cubicBezTo>
                      <a:pt x="329123" y="3463241"/>
                      <a:pt x="320360" y="3470290"/>
                      <a:pt x="315379" y="3480167"/>
                    </a:cubicBezTo>
                    <a:cubicBezTo>
                      <a:pt x="299815" y="3491816"/>
                      <a:pt x="285785" y="3505561"/>
                      <a:pt x="274231" y="3521125"/>
                    </a:cubicBezTo>
                    <a:cubicBezTo>
                      <a:pt x="260543" y="3538765"/>
                      <a:pt x="251237" y="3560758"/>
                      <a:pt x="254314" y="3583418"/>
                    </a:cubicBezTo>
                    <a:cubicBezTo>
                      <a:pt x="256133" y="3602297"/>
                      <a:pt x="257133" y="3622957"/>
                      <a:pt x="267001" y="3639616"/>
                    </a:cubicBezTo>
                    <a:cubicBezTo>
                      <a:pt x="282527" y="3657170"/>
                      <a:pt x="319179" y="3655599"/>
                      <a:pt x="341020" y="3654779"/>
                    </a:cubicBezTo>
                    <a:cubicBezTo>
                      <a:pt x="381463" y="3650798"/>
                      <a:pt x="422087" y="3642349"/>
                      <a:pt x="459587" y="3626319"/>
                    </a:cubicBezTo>
                    <a:cubicBezTo>
                      <a:pt x="491077" y="3614870"/>
                      <a:pt x="505755" y="3584276"/>
                      <a:pt x="516861" y="3554938"/>
                    </a:cubicBezTo>
                    <a:cubicBezTo>
                      <a:pt x="525072" y="3555015"/>
                      <a:pt x="544979" y="3563749"/>
                      <a:pt x="549789" y="3556015"/>
                    </a:cubicBezTo>
                    <a:cubicBezTo>
                      <a:pt x="560076" y="3548966"/>
                      <a:pt x="566401" y="3542251"/>
                      <a:pt x="573554" y="3533479"/>
                    </a:cubicBezTo>
                    <a:cubicBezTo>
                      <a:pt x="589099" y="3529802"/>
                      <a:pt x="582374" y="3508666"/>
                      <a:pt x="584546" y="3496941"/>
                    </a:cubicBezTo>
                    <a:cubicBezTo>
                      <a:pt x="586117" y="3463089"/>
                      <a:pt x="584498" y="3429199"/>
                      <a:pt x="584231" y="3395338"/>
                    </a:cubicBezTo>
                    <a:cubicBezTo>
                      <a:pt x="673938" y="3399414"/>
                      <a:pt x="763844" y="3398843"/>
                      <a:pt x="853503" y="3393842"/>
                    </a:cubicBezTo>
                    <a:cubicBezTo>
                      <a:pt x="851398" y="3437638"/>
                      <a:pt x="850331" y="3481605"/>
                      <a:pt x="849388" y="3525468"/>
                    </a:cubicBezTo>
                    <a:cubicBezTo>
                      <a:pt x="850627" y="3535660"/>
                      <a:pt x="840845" y="3578856"/>
                      <a:pt x="860980" y="3570302"/>
                    </a:cubicBezTo>
                    <a:cubicBezTo>
                      <a:pt x="878202" y="3579970"/>
                      <a:pt x="922321" y="3599716"/>
                      <a:pt x="940438" y="3589514"/>
                    </a:cubicBezTo>
                    <a:cubicBezTo>
                      <a:pt x="951906" y="3587323"/>
                      <a:pt x="999693" y="3584114"/>
                      <a:pt x="1001503" y="3572579"/>
                    </a:cubicBezTo>
                    <a:cubicBezTo>
                      <a:pt x="1004103" y="3571883"/>
                      <a:pt x="1006332" y="3569759"/>
                      <a:pt x="1006389" y="3566445"/>
                    </a:cubicBezTo>
                    <a:cubicBezTo>
                      <a:pt x="1006599" y="3554605"/>
                      <a:pt x="1007342" y="3542308"/>
                      <a:pt x="1007303" y="3530574"/>
                    </a:cubicBezTo>
                    <a:cubicBezTo>
                      <a:pt x="1029487" y="3549652"/>
                      <a:pt x="1048899" y="3571750"/>
                      <a:pt x="1065768" y="3595620"/>
                    </a:cubicBezTo>
                    <a:cubicBezTo>
                      <a:pt x="1071359" y="3601544"/>
                      <a:pt x="1076369" y="3620280"/>
                      <a:pt x="1085961" y="3617842"/>
                    </a:cubicBezTo>
                    <a:cubicBezTo>
                      <a:pt x="1144835" y="3649065"/>
                      <a:pt x="1216587" y="3644702"/>
                      <a:pt x="1281061" y="3638378"/>
                    </a:cubicBezTo>
                    <a:cubicBezTo>
                      <a:pt x="1292539" y="3636997"/>
                      <a:pt x="1304007" y="3635501"/>
                      <a:pt x="1315475" y="3634034"/>
                    </a:cubicBezTo>
                    <a:cubicBezTo>
                      <a:pt x="1323219" y="3632920"/>
                      <a:pt x="1347098" y="3633872"/>
                      <a:pt x="1343850" y="3621528"/>
                    </a:cubicBezTo>
                    <a:cubicBezTo>
                      <a:pt x="1353632" y="3608374"/>
                      <a:pt x="1338088" y="3577979"/>
                      <a:pt x="1329391" y="3566340"/>
                    </a:cubicBezTo>
                    <a:cubicBezTo>
                      <a:pt x="1303960" y="3531583"/>
                      <a:pt x="1262240" y="3516553"/>
                      <a:pt x="1227064" y="3494521"/>
                    </a:cubicBezTo>
                    <a:cubicBezTo>
                      <a:pt x="1179544" y="3462927"/>
                      <a:pt x="1156065" y="3407901"/>
                      <a:pt x="1120070" y="3365524"/>
                    </a:cubicBezTo>
                    <a:cubicBezTo>
                      <a:pt x="1179239" y="3354285"/>
                      <a:pt x="1240695" y="3347741"/>
                      <a:pt x="1297540" y="3327577"/>
                    </a:cubicBezTo>
                    <a:cubicBezTo>
                      <a:pt x="1304455" y="3333044"/>
                      <a:pt x="1318257" y="3329682"/>
                      <a:pt x="1319381" y="3317814"/>
                    </a:cubicBezTo>
                    <a:cubicBezTo>
                      <a:pt x="1342622" y="3053104"/>
                      <a:pt x="1336697" y="2786547"/>
                      <a:pt x="1323019" y="2521466"/>
                    </a:cubicBezTo>
                    <a:cubicBezTo>
                      <a:pt x="1293844" y="2095804"/>
                      <a:pt x="1258640" y="1664159"/>
                      <a:pt x="1139568" y="1252879"/>
                    </a:cubicBezTo>
                    <a:cubicBezTo>
                      <a:pt x="1143730" y="1246907"/>
                      <a:pt x="1142692" y="1239640"/>
                      <a:pt x="1140777" y="1232982"/>
                    </a:cubicBezTo>
                    <a:cubicBezTo>
                      <a:pt x="1139625" y="1227581"/>
                      <a:pt x="1139196" y="1220685"/>
                      <a:pt x="1138453" y="1214855"/>
                    </a:cubicBezTo>
                    <a:cubicBezTo>
                      <a:pt x="1133967" y="1171450"/>
                      <a:pt x="1128909" y="1127930"/>
                      <a:pt x="1135167" y="1084458"/>
                    </a:cubicBezTo>
                    <a:cubicBezTo>
                      <a:pt x="1140758" y="1045891"/>
                      <a:pt x="1148073" y="1008115"/>
                      <a:pt x="1143197" y="969034"/>
                    </a:cubicBezTo>
                    <a:cubicBezTo>
                      <a:pt x="1135291" y="904036"/>
                      <a:pt x="1106125" y="841418"/>
                      <a:pt x="1113955" y="774972"/>
                    </a:cubicBezTo>
                    <a:cubicBezTo>
                      <a:pt x="1122004" y="768000"/>
                      <a:pt x="1122394" y="755236"/>
                      <a:pt x="1126937" y="745806"/>
                    </a:cubicBezTo>
                    <a:cubicBezTo>
                      <a:pt x="1134300" y="725213"/>
                      <a:pt x="1145664" y="706411"/>
                      <a:pt x="1156341" y="687428"/>
                    </a:cubicBezTo>
                    <a:cubicBezTo>
                      <a:pt x="1267269" y="729766"/>
                      <a:pt x="1379864" y="768285"/>
                      <a:pt x="1494307" y="799851"/>
                    </a:cubicBezTo>
                    <a:cubicBezTo>
                      <a:pt x="1488725" y="802813"/>
                      <a:pt x="1489421" y="810519"/>
                      <a:pt x="1496069" y="811338"/>
                    </a:cubicBezTo>
                    <a:cubicBezTo>
                      <a:pt x="1511652" y="813367"/>
                      <a:pt x="1528140" y="806185"/>
                      <a:pt x="1541627" y="799080"/>
                    </a:cubicBezTo>
                    <a:cubicBezTo>
                      <a:pt x="1555867" y="791584"/>
                      <a:pt x="1568736" y="782125"/>
                      <a:pt x="1581289" y="772114"/>
                    </a:cubicBezTo>
                    <a:cubicBezTo>
                      <a:pt x="1659194" y="706735"/>
                      <a:pt x="1730632" y="633230"/>
                      <a:pt x="1795707" y="555116"/>
                    </a:cubicBezTo>
                    <a:cubicBezTo>
                      <a:pt x="1813814" y="532732"/>
                      <a:pt x="1831540" y="510082"/>
                      <a:pt x="1848028" y="486479"/>
                    </a:cubicBezTo>
                    <a:cubicBezTo>
                      <a:pt x="1853828" y="477192"/>
                      <a:pt x="1863230" y="468238"/>
                      <a:pt x="1864020" y="457008"/>
                    </a:cubicBezTo>
                    <a:cubicBezTo>
                      <a:pt x="1868535" y="434339"/>
                      <a:pt x="1833130" y="379522"/>
                      <a:pt x="1820900" y="358110"/>
                    </a:cubicBezTo>
                    <a:cubicBezTo>
                      <a:pt x="1828606" y="351614"/>
                      <a:pt x="1831778" y="339241"/>
                      <a:pt x="1836521" y="330488"/>
                    </a:cubicBezTo>
                    <a:cubicBezTo>
                      <a:pt x="1851228" y="303132"/>
                      <a:pt x="1872059" y="279329"/>
                      <a:pt x="1896310" y="260012"/>
                    </a:cubicBezTo>
                    <a:cubicBezTo>
                      <a:pt x="1935134" y="231409"/>
                      <a:pt x="1976901" y="206768"/>
                      <a:pt x="2011838" y="173078"/>
                    </a:cubicBezTo>
                    <a:cubicBezTo>
                      <a:pt x="2027707" y="156828"/>
                      <a:pt x="2057149" y="134559"/>
                      <a:pt x="2061692" y="112403"/>
                    </a:cubicBezTo>
                    <a:cubicBezTo>
                      <a:pt x="2068188" y="106946"/>
                      <a:pt x="2064817" y="96773"/>
                      <a:pt x="2057711" y="93068"/>
                    </a:cubicBezTo>
                    <a:cubicBezTo>
                      <a:pt x="2064359" y="86610"/>
                      <a:pt x="2069074" y="78561"/>
                      <a:pt x="2072360" y="69960"/>
                    </a:cubicBezTo>
                    <a:close/>
                    <a:moveTo>
                      <a:pt x="2042376" y="28279"/>
                    </a:moveTo>
                    <a:cubicBezTo>
                      <a:pt x="2054368" y="19925"/>
                      <a:pt x="2055615" y="24792"/>
                      <a:pt x="2049472" y="35727"/>
                    </a:cubicBezTo>
                    <a:cubicBezTo>
                      <a:pt x="2044443" y="44252"/>
                      <a:pt x="2038299" y="51948"/>
                      <a:pt x="2030193" y="57511"/>
                    </a:cubicBezTo>
                    <a:cubicBezTo>
                      <a:pt x="2000170" y="79028"/>
                      <a:pt x="1971453" y="102288"/>
                      <a:pt x="1944097" y="127091"/>
                    </a:cubicBezTo>
                    <a:cubicBezTo>
                      <a:pt x="1938248" y="123005"/>
                      <a:pt x="1932362" y="118938"/>
                      <a:pt x="1926609" y="114699"/>
                    </a:cubicBezTo>
                    <a:cubicBezTo>
                      <a:pt x="1973129" y="99021"/>
                      <a:pt x="2000437" y="51977"/>
                      <a:pt x="2042376" y="28279"/>
                    </a:cubicBezTo>
                    <a:close/>
                    <a:moveTo>
                      <a:pt x="503317" y="3390356"/>
                    </a:moveTo>
                    <a:cubicBezTo>
                      <a:pt x="489524" y="3429399"/>
                      <a:pt x="471732" y="3466718"/>
                      <a:pt x="452329" y="3503256"/>
                    </a:cubicBezTo>
                    <a:cubicBezTo>
                      <a:pt x="419049" y="3480510"/>
                      <a:pt x="377006" y="3479796"/>
                      <a:pt x="338591" y="3485358"/>
                    </a:cubicBezTo>
                    <a:cubicBezTo>
                      <a:pt x="364004" y="3455097"/>
                      <a:pt x="373005" y="3415045"/>
                      <a:pt x="381178" y="3377564"/>
                    </a:cubicBezTo>
                    <a:cubicBezTo>
                      <a:pt x="421764" y="3382917"/>
                      <a:pt x="462502" y="3387156"/>
                      <a:pt x="503317" y="3390356"/>
                    </a:cubicBezTo>
                    <a:close/>
                    <a:moveTo>
                      <a:pt x="282756" y="3628843"/>
                    </a:moveTo>
                    <a:cubicBezTo>
                      <a:pt x="282060" y="3628529"/>
                      <a:pt x="282365" y="3628567"/>
                      <a:pt x="282756" y="3628843"/>
                    </a:cubicBezTo>
                    <a:lnTo>
                      <a:pt x="282756" y="3628843"/>
                    </a:lnTo>
                    <a:close/>
                    <a:moveTo>
                      <a:pt x="491544" y="3568759"/>
                    </a:moveTo>
                    <a:cubicBezTo>
                      <a:pt x="478361" y="3604373"/>
                      <a:pt x="449196" y="3612889"/>
                      <a:pt x="415515" y="3621480"/>
                    </a:cubicBezTo>
                    <a:cubicBezTo>
                      <a:pt x="372215" y="3629614"/>
                      <a:pt x="326371" y="3644950"/>
                      <a:pt x="283137" y="3628995"/>
                    </a:cubicBezTo>
                    <a:cubicBezTo>
                      <a:pt x="282718" y="3628110"/>
                      <a:pt x="281889" y="3627081"/>
                      <a:pt x="281460" y="3626300"/>
                    </a:cubicBezTo>
                    <a:cubicBezTo>
                      <a:pt x="274783" y="3607574"/>
                      <a:pt x="272192" y="3584723"/>
                      <a:pt x="273497" y="3565283"/>
                    </a:cubicBezTo>
                    <a:cubicBezTo>
                      <a:pt x="277965" y="3544290"/>
                      <a:pt x="294071" y="3524144"/>
                      <a:pt x="309140" y="3508895"/>
                    </a:cubicBezTo>
                    <a:cubicBezTo>
                      <a:pt x="310673" y="3509600"/>
                      <a:pt x="312569" y="3509790"/>
                      <a:pt x="314769" y="3509180"/>
                    </a:cubicBezTo>
                    <a:cubicBezTo>
                      <a:pt x="337896" y="3502770"/>
                      <a:pt x="363204" y="3502037"/>
                      <a:pt x="386931" y="3505085"/>
                    </a:cubicBezTo>
                    <a:cubicBezTo>
                      <a:pt x="404752" y="3507828"/>
                      <a:pt x="422135" y="3512581"/>
                      <a:pt x="439356" y="3517781"/>
                    </a:cubicBezTo>
                    <a:cubicBezTo>
                      <a:pt x="445147" y="3519534"/>
                      <a:pt x="452205" y="3523439"/>
                      <a:pt x="457806" y="3519477"/>
                    </a:cubicBezTo>
                    <a:cubicBezTo>
                      <a:pt x="479371" y="3509790"/>
                      <a:pt x="519300" y="3417540"/>
                      <a:pt x="524481" y="3391918"/>
                    </a:cubicBezTo>
                    <a:cubicBezTo>
                      <a:pt x="540759" y="3393052"/>
                      <a:pt x="557057" y="3394023"/>
                      <a:pt x="573354" y="3394842"/>
                    </a:cubicBezTo>
                    <a:cubicBezTo>
                      <a:pt x="568258" y="3437410"/>
                      <a:pt x="562657" y="3479786"/>
                      <a:pt x="561886" y="3522715"/>
                    </a:cubicBezTo>
                    <a:cubicBezTo>
                      <a:pt x="556361" y="3525697"/>
                      <a:pt x="551656" y="3529135"/>
                      <a:pt x="546446" y="3533031"/>
                    </a:cubicBezTo>
                    <a:cubicBezTo>
                      <a:pt x="546122" y="3524163"/>
                      <a:pt x="547875" y="3442362"/>
                      <a:pt x="531492" y="3454545"/>
                    </a:cubicBezTo>
                    <a:cubicBezTo>
                      <a:pt x="525234" y="3473900"/>
                      <a:pt x="519109" y="3493883"/>
                      <a:pt x="512451" y="3513314"/>
                    </a:cubicBezTo>
                    <a:cubicBezTo>
                      <a:pt x="506403" y="3532240"/>
                      <a:pt x="501678" y="3551443"/>
                      <a:pt x="491544" y="3568759"/>
                    </a:cubicBezTo>
                    <a:close/>
                    <a:moveTo>
                      <a:pt x="530701" y="3498531"/>
                    </a:moveTo>
                    <a:cubicBezTo>
                      <a:pt x="531930" y="3512619"/>
                      <a:pt x="533368" y="3526716"/>
                      <a:pt x="534044" y="3540842"/>
                    </a:cubicBezTo>
                    <a:cubicBezTo>
                      <a:pt x="529729" y="3540289"/>
                      <a:pt x="525386" y="3540022"/>
                      <a:pt x="521014" y="3539851"/>
                    </a:cubicBezTo>
                    <a:cubicBezTo>
                      <a:pt x="524243" y="3526059"/>
                      <a:pt x="527558" y="3512352"/>
                      <a:pt x="530701" y="3498531"/>
                    </a:cubicBezTo>
                    <a:close/>
                    <a:moveTo>
                      <a:pt x="989244" y="3542680"/>
                    </a:moveTo>
                    <a:cubicBezTo>
                      <a:pt x="989520" y="3549786"/>
                      <a:pt x="990692" y="3556539"/>
                      <a:pt x="992330" y="3563349"/>
                    </a:cubicBezTo>
                    <a:cubicBezTo>
                      <a:pt x="976471" y="3564683"/>
                      <a:pt x="960945" y="3571169"/>
                      <a:pt x="945781" y="3575617"/>
                    </a:cubicBezTo>
                    <a:cubicBezTo>
                      <a:pt x="946639" y="3545509"/>
                      <a:pt x="946867" y="3517458"/>
                      <a:pt x="948896" y="3487387"/>
                    </a:cubicBezTo>
                    <a:cubicBezTo>
                      <a:pt x="963755" y="3498370"/>
                      <a:pt x="979490" y="3508123"/>
                      <a:pt x="994026" y="3519572"/>
                    </a:cubicBezTo>
                    <a:cubicBezTo>
                      <a:pt x="988139" y="3526440"/>
                      <a:pt x="988911" y="3533984"/>
                      <a:pt x="989244" y="3542680"/>
                    </a:cubicBezTo>
                    <a:close/>
                    <a:moveTo>
                      <a:pt x="1303569" y="3560987"/>
                    </a:moveTo>
                    <a:cubicBezTo>
                      <a:pt x="1321552" y="3577380"/>
                      <a:pt x="1329725" y="3595563"/>
                      <a:pt x="1332211" y="3619261"/>
                    </a:cubicBezTo>
                    <a:cubicBezTo>
                      <a:pt x="1271565" y="3624595"/>
                      <a:pt x="1209929" y="3630224"/>
                      <a:pt x="1149350" y="3621623"/>
                    </a:cubicBezTo>
                    <a:cubicBezTo>
                      <a:pt x="1129328" y="3618413"/>
                      <a:pt x="1110240" y="3611355"/>
                      <a:pt x="1090447" y="3607640"/>
                    </a:cubicBezTo>
                    <a:cubicBezTo>
                      <a:pt x="1061453" y="3553129"/>
                      <a:pt x="1006637" y="3492816"/>
                      <a:pt x="946258" y="3475814"/>
                    </a:cubicBezTo>
                    <a:cubicBezTo>
                      <a:pt x="924436" y="3458041"/>
                      <a:pt x="927703" y="3559863"/>
                      <a:pt x="932742" y="3575065"/>
                    </a:cubicBezTo>
                    <a:cubicBezTo>
                      <a:pt x="909910" y="3571855"/>
                      <a:pt x="887450" y="3567121"/>
                      <a:pt x="866057" y="3558425"/>
                    </a:cubicBezTo>
                    <a:cubicBezTo>
                      <a:pt x="869305" y="3503427"/>
                      <a:pt x="866600" y="3448221"/>
                      <a:pt x="864933" y="3393213"/>
                    </a:cubicBezTo>
                    <a:cubicBezTo>
                      <a:pt x="901928" y="3390994"/>
                      <a:pt x="938866" y="3388013"/>
                      <a:pt x="975738" y="3384269"/>
                    </a:cubicBezTo>
                    <a:cubicBezTo>
                      <a:pt x="1000522" y="3437810"/>
                      <a:pt x="1056433" y="3465651"/>
                      <a:pt x="1097524" y="3504675"/>
                    </a:cubicBezTo>
                    <a:cubicBezTo>
                      <a:pt x="1109183" y="3515962"/>
                      <a:pt x="1120079" y="3529135"/>
                      <a:pt x="1135386" y="3535546"/>
                    </a:cubicBezTo>
                    <a:cubicBezTo>
                      <a:pt x="1151302" y="3541670"/>
                      <a:pt x="1174581" y="3529345"/>
                      <a:pt x="1190641" y="3524782"/>
                    </a:cubicBezTo>
                    <a:cubicBezTo>
                      <a:pt x="1202680" y="3519963"/>
                      <a:pt x="1215015" y="3517496"/>
                      <a:pt x="1227407" y="3513495"/>
                    </a:cubicBezTo>
                    <a:cubicBezTo>
                      <a:pt x="1252972" y="3528840"/>
                      <a:pt x="1281719" y="3540146"/>
                      <a:pt x="1303569" y="3560987"/>
                    </a:cubicBezTo>
                    <a:close/>
                    <a:moveTo>
                      <a:pt x="1110878" y="3368153"/>
                    </a:moveTo>
                    <a:cubicBezTo>
                      <a:pt x="1118336" y="3387032"/>
                      <a:pt x="1129481" y="3403624"/>
                      <a:pt x="1140739" y="3420445"/>
                    </a:cubicBezTo>
                    <a:cubicBezTo>
                      <a:pt x="1159484" y="3447849"/>
                      <a:pt x="1178677" y="3476605"/>
                      <a:pt x="1204623" y="3497617"/>
                    </a:cubicBezTo>
                    <a:cubicBezTo>
                      <a:pt x="1185021" y="3504408"/>
                      <a:pt x="1165923" y="3513038"/>
                      <a:pt x="1147769" y="3523058"/>
                    </a:cubicBezTo>
                    <a:cubicBezTo>
                      <a:pt x="1126204" y="3507495"/>
                      <a:pt x="1109469" y="3486511"/>
                      <a:pt x="1088018" y="3470804"/>
                    </a:cubicBezTo>
                    <a:cubicBezTo>
                      <a:pt x="1054833" y="3444048"/>
                      <a:pt x="1017343" y="3419493"/>
                      <a:pt x="994949" y="3382260"/>
                    </a:cubicBezTo>
                    <a:cubicBezTo>
                      <a:pt x="1033611" y="3378050"/>
                      <a:pt x="1072207" y="3373030"/>
                      <a:pt x="1110631" y="3367039"/>
                    </a:cubicBezTo>
                    <a:cubicBezTo>
                      <a:pt x="1110659" y="3367391"/>
                      <a:pt x="1110726" y="3367763"/>
                      <a:pt x="1110878" y="3368153"/>
                    </a:cubicBezTo>
                    <a:close/>
                    <a:moveTo>
                      <a:pt x="1158637" y="1425491"/>
                    </a:moveTo>
                    <a:cubicBezTo>
                      <a:pt x="1286281" y="2041759"/>
                      <a:pt x="1334821" y="2677057"/>
                      <a:pt x="1294616" y="3305317"/>
                    </a:cubicBezTo>
                    <a:cubicBezTo>
                      <a:pt x="906805" y="3392309"/>
                      <a:pt x="499678" y="3393128"/>
                      <a:pt x="113192" y="3296478"/>
                    </a:cubicBezTo>
                    <a:cubicBezTo>
                      <a:pt x="81521" y="2608192"/>
                      <a:pt x="105524" y="1914581"/>
                      <a:pt x="232883" y="1235906"/>
                    </a:cubicBezTo>
                    <a:cubicBezTo>
                      <a:pt x="514737" y="1329832"/>
                      <a:pt x="839254" y="1377123"/>
                      <a:pt x="1120365" y="1257709"/>
                    </a:cubicBezTo>
                    <a:cubicBezTo>
                      <a:pt x="1120479" y="1257804"/>
                      <a:pt x="1120584" y="1257918"/>
                      <a:pt x="1120699" y="1258004"/>
                    </a:cubicBezTo>
                    <a:cubicBezTo>
                      <a:pt x="1132681" y="1313992"/>
                      <a:pt x="1146397" y="1369561"/>
                      <a:pt x="1158637" y="1425491"/>
                    </a:cubicBezTo>
                    <a:close/>
                    <a:moveTo>
                      <a:pt x="1845723" y="456532"/>
                    </a:moveTo>
                    <a:cubicBezTo>
                      <a:pt x="1759397" y="554421"/>
                      <a:pt x="1674206" y="654014"/>
                      <a:pt x="1576441" y="740949"/>
                    </a:cubicBezTo>
                    <a:cubicBezTo>
                      <a:pt x="1557153" y="758494"/>
                      <a:pt x="1537303" y="775648"/>
                      <a:pt x="1514005" y="787697"/>
                    </a:cubicBezTo>
                    <a:cubicBezTo>
                      <a:pt x="1471447" y="760875"/>
                      <a:pt x="1421698" y="746664"/>
                      <a:pt x="1375178" y="727985"/>
                    </a:cubicBezTo>
                    <a:cubicBezTo>
                      <a:pt x="1307265" y="704382"/>
                      <a:pt x="1238932" y="680941"/>
                      <a:pt x="1168914" y="664444"/>
                    </a:cubicBezTo>
                    <a:cubicBezTo>
                      <a:pt x="1180839" y="641203"/>
                      <a:pt x="1190069" y="616524"/>
                      <a:pt x="1191088" y="590177"/>
                    </a:cubicBezTo>
                    <a:cubicBezTo>
                      <a:pt x="1189488" y="529751"/>
                      <a:pt x="1171610" y="470086"/>
                      <a:pt x="1155293" y="412184"/>
                    </a:cubicBezTo>
                    <a:cubicBezTo>
                      <a:pt x="1151998" y="401840"/>
                      <a:pt x="1135881" y="406135"/>
                      <a:pt x="1138929" y="416699"/>
                    </a:cubicBezTo>
                    <a:cubicBezTo>
                      <a:pt x="1154322" y="470058"/>
                      <a:pt x="1165780" y="525607"/>
                      <a:pt x="1166342" y="581329"/>
                    </a:cubicBezTo>
                    <a:cubicBezTo>
                      <a:pt x="1166809" y="626925"/>
                      <a:pt x="1138767" y="663825"/>
                      <a:pt x="1117917" y="702144"/>
                    </a:cubicBezTo>
                    <a:cubicBezTo>
                      <a:pt x="1111955" y="713097"/>
                      <a:pt x="1106554" y="724337"/>
                      <a:pt x="1102077" y="735986"/>
                    </a:cubicBezTo>
                    <a:cubicBezTo>
                      <a:pt x="1096696" y="755369"/>
                      <a:pt x="1086828" y="775058"/>
                      <a:pt x="1086028" y="795146"/>
                    </a:cubicBezTo>
                    <a:cubicBezTo>
                      <a:pt x="1081208" y="867412"/>
                      <a:pt x="1119517" y="934744"/>
                      <a:pt x="1116727" y="1006868"/>
                    </a:cubicBezTo>
                    <a:cubicBezTo>
                      <a:pt x="1115241" y="1044987"/>
                      <a:pt x="1104249" y="1082115"/>
                      <a:pt x="1103468" y="1120291"/>
                    </a:cubicBezTo>
                    <a:cubicBezTo>
                      <a:pt x="1103315" y="1162801"/>
                      <a:pt x="1109202" y="1205197"/>
                      <a:pt x="1113250" y="1247345"/>
                    </a:cubicBezTo>
                    <a:cubicBezTo>
                      <a:pt x="828586" y="1343510"/>
                      <a:pt x="519490" y="1311515"/>
                      <a:pt x="238884" y="1216751"/>
                    </a:cubicBezTo>
                    <a:cubicBezTo>
                      <a:pt x="245770" y="1152505"/>
                      <a:pt x="248342" y="1086887"/>
                      <a:pt x="240579" y="1022698"/>
                    </a:cubicBezTo>
                    <a:cubicBezTo>
                      <a:pt x="331743" y="1033557"/>
                      <a:pt x="427507" y="1040691"/>
                      <a:pt x="516623" y="1014545"/>
                    </a:cubicBezTo>
                    <a:cubicBezTo>
                      <a:pt x="528891" y="1019126"/>
                      <a:pt x="530025" y="1004991"/>
                      <a:pt x="527777" y="996304"/>
                    </a:cubicBezTo>
                    <a:cubicBezTo>
                      <a:pt x="591128" y="1007144"/>
                      <a:pt x="654478" y="1019650"/>
                      <a:pt x="714905" y="1041929"/>
                    </a:cubicBezTo>
                    <a:cubicBezTo>
                      <a:pt x="725363" y="1045844"/>
                      <a:pt x="739041" y="1050216"/>
                      <a:pt x="747290" y="1039672"/>
                    </a:cubicBezTo>
                    <a:cubicBezTo>
                      <a:pt x="762416" y="1012887"/>
                      <a:pt x="705628" y="1003524"/>
                      <a:pt x="690702" y="994723"/>
                    </a:cubicBezTo>
                    <a:cubicBezTo>
                      <a:pt x="726002" y="997924"/>
                      <a:pt x="760549" y="1006363"/>
                      <a:pt x="795610" y="1011278"/>
                    </a:cubicBezTo>
                    <a:cubicBezTo>
                      <a:pt x="805954" y="1012725"/>
                      <a:pt x="818204" y="1015821"/>
                      <a:pt x="828586" y="1013345"/>
                    </a:cubicBezTo>
                    <a:cubicBezTo>
                      <a:pt x="843988" y="1010011"/>
                      <a:pt x="845178" y="988341"/>
                      <a:pt x="831720" y="981455"/>
                    </a:cubicBezTo>
                    <a:cubicBezTo>
                      <a:pt x="824490" y="976702"/>
                      <a:pt x="815784" y="974340"/>
                      <a:pt x="807726" y="971387"/>
                    </a:cubicBezTo>
                    <a:cubicBezTo>
                      <a:pt x="785419" y="963367"/>
                      <a:pt x="764559" y="950899"/>
                      <a:pt x="742594" y="942431"/>
                    </a:cubicBezTo>
                    <a:cubicBezTo>
                      <a:pt x="777837" y="943783"/>
                      <a:pt x="813736" y="948498"/>
                      <a:pt x="848760" y="942783"/>
                    </a:cubicBezTo>
                    <a:cubicBezTo>
                      <a:pt x="863171" y="941050"/>
                      <a:pt x="875544" y="925791"/>
                      <a:pt x="863276" y="913446"/>
                    </a:cubicBezTo>
                    <a:cubicBezTo>
                      <a:pt x="839082" y="894444"/>
                      <a:pt x="794286" y="894539"/>
                      <a:pt x="764216" y="888815"/>
                    </a:cubicBezTo>
                    <a:cubicBezTo>
                      <a:pt x="787771" y="887053"/>
                      <a:pt x="863352" y="885367"/>
                      <a:pt x="843835" y="845933"/>
                    </a:cubicBezTo>
                    <a:cubicBezTo>
                      <a:pt x="833301" y="826512"/>
                      <a:pt x="710362" y="830493"/>
                      <a:pt x="684873" y="831531"/>
                    </a:cubicBezTo>
                    <a:cubicBezTo>
                      <a:pt x="697998" y="819149"/>
                      <a:pt x="705504" y="802499"/>
                      <a:pt x="711352" y="785745"/>
                    </a:cubicBezTo>
                    <a:cubicBezTo>
                      <a:pt x="718220" y="771991"/>
                      <a:pt x="718210" y="753207"/>
                      <a:pt x="700189" y="749197"/>
                    </a:cubicBezTo>
                    <a:cubicBezTo>
                      <a:pt x="673862" y="746197"/>
                      <a:pt x="655650" y="771200"/>
                      <a:pt x="634314" y="782144"/>
                    </a:cubicBezTo>
                    <a:cubicBezTo>
                      <a:pt x="595471" y="802566"/>
                      <a:pt x="541664" y="796622"/>
                      <a:pt x="513089" y="834579"/>
                    </a:cubicBezTo>
                    <a:cubicBezTo>
                      <a:pt x="503783" y="823645"/>
                      <a:pt x="485581" y="828579"/>
                      <a:pt x="472656" y="826388"/>
                    </a:cubicBezTo>
                    <a:cubicBezTo>
                      <a:pt x="401075" y="815558"/>
                      <a:pt x="329733" y="802890"/>
                      <a:pt x="257905" y="793660"/>
                    </a:cubicBezTo>
                    <a:cubicBezTo>
                      <a:pt x="320332" y="682770"/>
                      <a:pt x="351574" y="535818"/>
                      <a:pt x="314207" y="411936"/>
                    </a:cubicBezTo>
                    <a:cubicBezTo>
                      <a:pt x="310988" y="402611"/>
                      <a:pt x="296167" y="406535"/>
                      <a:pt x="299301" y="416041"/>
                    </a:cubicBezTo>
                    <a:cubicBezTo>
                      <a:pt x="329600" y="516035"/>
                      <a:pt x="308130" y="625153"/>
                      <a:pt x="271973" y="720794"/>
                    </a:cubicBezTo>
                    <a:cubicBezTo>
                      <a:pt x="266868" y="733738"/>
                      <a:pt x="261210" y="746454"/>
                      <a:pt x="254981" y="758894"/>
                    </a:cubicBezTo>
                    <a:cubicBezTo>
                      <a:pt x="250514" y="769924"/>
                      <a:pt x="233492" y="791612"/>
                      <a:pt x="238684" y="802594"/>
                    </a:cubicBezTo>
                    <a:cubicBezTo>
                      <a:pt x="302520" y="821254"/>
                      <a:pt x="371071" y="830312"/>
                      <a:pt x="436813" y="843857"/>
                    </a:cubicBezTo>
                    <a:cubicBezTo>
                      <a:pt x="457616" y="846914"/>
                      <a:pt x="478942" y="852505"/>
                      <a:pt x="500021" y="850048"/>
                    </a:cubicBezTo>
                    <a:cubicBezTo>
                      <a:pt x="498926" y="893653"/>
                      <a:pt x="503593" y="937049"/>
                      <a:pt x="508270" y="980331"/>
                    </a:cubicBezTo>
                    <a:cubicBezTo>
                      <a:pt x="502259" y="980502"/>
                      <a:pt x="500469" y="989780"/>
                      <a:pt x="507022" y="990999"/>
                    </a:cubicBezTo>
                    <a:cubicBezTo>
                      <a:pt x="445176" y="1002448"/>
                      <a:pt x="382178" y="1006296"/>
                      <a:pt x="319379" y="1002562"/>
                    </a:cubicBezTo>
                    <a:cubicBezTo>
                      <a:pt x="252904" y="999286"/>
                      <a:pt x="186829" y="990123"/>
                      <a:pt x="120888" y="981541"/>
                    </a:cubicBezTo>
                    <a:cubicBezTo>
                      <a:pt x="90703" y="977607"/>
                      <a:pt x="59242" y="974111"/>
                      <a:pt x="32372" y="959033"/>
                    </a:cubicBezTo>
                    <a:cubicBezTo>
                      <a:pt x="26047" y="868536"/>
                      <a:pt x="35687" y="777791"/>
                      <a:pt x="57004" y="689695"/>
                    </a:cubicBezTo>
                    <a:cubicBezTo>
                      <a:pt x="93837" y="527979"/>
                      <a:pt x="128260" y="345985"/>
                      <a:pt x="261963" y="234133"/>
                    </a:cubicBezTo>
                    <a:cubicBezTo>
                      <a:pt x="338725" y="176516"/>
                      <a:pt x="432546" y="150408"/>
                      <a:pt x="519338" y="112461"/>
                    </a:cubicBezTo>
                    <a:cubicBezTo>
                      <a:pt x="513785" y="172097"/>
                      <a:pt x="535006" y="232333"/>
                      <a:pt x="568391" y="281148"/>
                    </a:cubicBezTo>
                    <a:cubicBezTo>
                      <a:pt x="617607" y="355215"/>
                      <a:pt x="705228" y="387895"/>
                      <a:pt x="791334" y="390791"/>
                    </a:cubicBezTo>
                    <a:cubicBezTo>
                      <a:pt x="803116" y="442187"/>
                      <a:pt x="812651" y="494080"/>
                      <a:pt x="820080" y="546296"/>
                    </a:cubicBezTo>
                    <a:cubicBezTo>
                      <a:pt x="821356" y="555564"/>
                      <a:pt x="822518" y="564841"/>
                      <a:pt x="823595" y="574128"/>
                    </a:cubicBezTo>
                    <a:cubicBezTo>
                      <a:pt x="824557" y="582386"/>
                      <a:pt x="823880" y="593016"/>
                      <a:pt x="828072" y="600293"/>
                    </a:cubicBezTo>
                    <a:cubicBezTo>
                      <a:pt x="831291" y="605884"/>
                      <a:pt x="839730" y="604522"/>
                      <a:pt x="841530" y="598531"/>
                    </a:cubicBezTo>
                    <a:cubicBezTo>
                      <a:pt x="843931" y="590539"/>
                      <a:pt x="840635" y="580109"/>
                      <a:pt x="839463" y="571975"/>
                    </a:cubicBezTo>
                    <a:cubicBezTo>
                      <a:pt x="830767" y="510929"/>
                      <a:pt x="817984" y="450512"/>
                      <a:pt x="800344" y="391400"/>
                    </a:cubicBezTo>
                    <a:cubicBezTo>
                      <a:pt x="863266" y="396858"/>
                      <a:pt x="958926" y="383799"/>
                      <a:pt x="960145" y="303484"/>
                    </a:cubicBezTo>
                    <a:cubicBezTo>
                      <a:pt x="960002" y="244829"/>
                      <a:pt x="955859" y="194785"/>
                      <a:pt x="918197" y="146751"/>
                    </a:cubicBezTo>
                    <a:cubicBezTo>
                      <a:pt x="1018581" y="186517"/>
                      <a:pt x="1123489" y="193995"/>
                      <a:pt x="1188821" y="293283"/>
                    </a:cubicBezTo>
                    <a:cubicBezTo>
                      <a:pt x="1219301" y="334698"/>
                      <a:pt x="1245362" y="380408"/>
                      <a:pt x="1282947" y="416060"/>
                    </a:cubicBezTo>
                    <a:cubicBezTo>
                      <a:pt x="1341822" y="467819"/>
                      <a:pt x="1415574" y="500109"/>
                      <a:pt x="1486963" y="530732"/>
                    </a:cubicBezTo>
                    <a:cubicBezTo>
                      <a:pt x="1497136" y="534466"/>
                      <a:pt x="1506575" y="519807"/>
                      <a:pt x="1498927" y="512282"/>
                    </a:cubicBezTo>
                    <a:cubicBezTo>
                      <a:pt x="1537475" y="490689"/>
                      <a:pt x="1569650" y="459247"/>
                      <a:pt x="1603130" y="430805"/>
                    </a:cubicBezTo>
                    <a:cubicBezTo>
                      <a:pt x="1652917" y="385390"/>
                      <a:pt x="1701028" y="338260"/>
                      <a:pt x="1743938" y="286177"/>
                    </a:cubicBezTo>
                    <a:cubicBezTo>
                      <a:pt x="1761045" y="306894"/>
                      <a:pt x="1776676" y="328792"/>
                      <a:pt x="1790725" y="351690"/>
                    </a:cubicBezTo>
                    <a:cubicBezTo>
                      <a:pt x="1790497" y="356415"/>
                      <a:pt x="1792773" y="361263"/>
                      <a:pt x="1797555" y="363092"/>
                    </a:cubicBezTo>
                    <a:cubicBezTo>
                      <a:pt x="1816376" y="392781"/>
                      <a:pt x="1829139" y="425700"/>
                      <a:pt x="1845723" y="456532"/>
                    </a:cubicBezTo>
                    <a:close/>
                    <a:moveTo>
                      <a:pt x="523767" y="967958"/>
                    </a:moveTo>
                    <a:cubicBezTo>
                      <a:pt x="518604" y="928220"/>
                      <a:pt x="515794" y="888405"/>
                      <a:pt x="513156" y="848429"/>
                    </a:cubicBezTo>
                    <a:cubicBezTo>
                      <a:pt x="544112" y="806281"/>
                      <a:pt x="604405" y="815872"/>
                      <a:pt x="645572" y="790517"/>
                    </a:cubicBezTo>
                    <a:cubicBezTo>
                      <a:pt x="659917" y="783459"/>
                      <a:pt x="685768" y="752426"/>
                      <a:pt x="702046" y="762332"/>
                    </a:cubicBezTo>
                    <a:cubicBezTo>
                      <a:pt x="708599" y="768142"/>
                      <a:pt x="701303" y="781668"/>
                      <a:pt x="698760" y="788231"/>
                    </a:cubicBezTo>
                    <a:cubicBezTo>
                      <a:pt x="688797" y="814767"/>
                      <a:pt x="679253" y="818101"/>
                      <a:pt x="659631" y="834417"/>
                    </a:cubicBezTo>
                    <a:cubicBezTo>
                      <a:pt x="657060" y="837142"/>
                      <a:pt x="658050" y="842657"/>
                      <a:pt x="662784" y="842399"/>
                    </a:cubicBezTo>
                    <a:cubicBezTo>
                      <a:pt x="715657" y="839618"/>
                      <a:pt x="768883" y="842314"/>
                      <a:pt x="821452" y="848362"/>
                    </a:cubicBezTo>
                    <a:cubicBezTo>
                      <a:pt x="827414" y="849029"/>
                      <a:pt x="839759" y="852067"/>
                      <a:pt x="835177" y="861173"/>
                    </a:cubicBezTo>
                    <a:cubicBezTo>
                      <a:pt x="813813" y="885529"/>
                      <a:pt x="749633" y="868574"/>
                      <a:pt x="717972" y="880585"/>
                    </a:cubicBezTo>
                    <a:cubicBezTo>
                      <a:pt x="710952" y="882604"/>
                      <a:pt x="713981" y="892501"/>
                      <a:pt x="720934" y="891329"/>
                    </a:cubicBezTo>
                    <a:cubicBezTo>
                      <a:pt x="729869" y="891082"/>
                      <a:pt x="738546" y="896311"/>
                      <a:pt x="747985" y="897120"/>
                    </a:cubicBezTo>
                    <a:cubicBezTo>
                      <a:pt x="781294" y="903931"/>
                      <a:pt x="816565" y="904369"/>
                      <a:pt x="848331" y="917342"/>
                    </a:cubicBezTo>
                    <a:cubicBezTo>
                      <a:pt x="862152" y="923533"/>
                      <a:pt x="856304" y="929744"/>
                      <a:pt x="844169" y="931611"/>
                    </a:cubicBezTo>
                    <a:cubicBezTo>
                      <a:pt x="823423" y="935735"/>
                      <a:pt x="800925" y="932639"/>
                      <a:pt x="780104" y="930772"/>
                    </a:cubicBezTo>
                    <a:cubicBezTo>
                      <a:pt x="766550" y="929553"/>
                      <a:pt x="752919" y="928705"/>
                      <a:pt x="739318" y="928086"/>
                    </a:cubicBezTo>
                    <a:cubicBezTo>
                      <a:pt x="727935" y="927572"/>
                      <a:pt x="714419" y="925753"/>
                      <a:pt x="703742" y="930344"/>
                    </a:cubicBezTo>
                    <a:cubicBezTo>
                      <a:pt x="699027" y="932373"/>
                      <a:pt x="700456" y="940174"/>
                      <a:pt x="705161" y="941193"/>
                    </a:cubicBezTo>
                    <a:cubicBezTo>
                      <a:pt x="709285" y="942088"/>
                      <a:pt x="713590" y="942374"/>
                      <a:pt x="717943" y="942421"/>
                    </a:cubicBezTo>
                    <a:cubicBezTo>
                      <a:pt x="749328" y="953194"/>
                      <a:pt x="777608" y="970863"/>
                      <a:pt x="808888" y="982198"/>
                    </a:cubicBezTo>
                    <a:cubicBezTo>
                      <a:pt x="815518" y="984598"/>
                      <a:pt x="824681" y="986856"/>
                      <a:pt x="829500" y="992390"/>
                    </a:cubicBezTo>
                    <a:cubicBezTo>
                      <a:pt x="839844" y="1012764"/>
                      <a:pt x="797649" y="1000229"/>
                      <a:pt x="788705" y="999667"/>
                    </a:cubicBezTo>
                    <a:cubicBezTo>
                      <a:pt x="777360" y="997790"/>
                      <a:pt x="766073" y="995590"/>
                      <a:pt x="754796" y="993313"/>
                    </a:cubicBezTo>
                    <a:cubicBezTo>
                      <a:pt x="731040" y="989303"/>
                      <a:pt x="706990" y="982026"/>
                      <a:pt x="682872" y="982322"/>
                    </a:cubicBezTo>
                    <a:cubicBezTo>
                      <a:pt x="677757" y="981941"/>
                      <a:pt x="672366" y="982703"/>
                      <a:pt x="671766" y="988075"/>
                    </a:cubicBezTo>
                    <a:cubicBezTo>
                      <a:pt x="672366" y="1001838"/>
                      <a:pt x="708276" y="1009449"/>
                      <a:pt x="719163" y="1015945"/>
                    </a:cubicBezTo>
                    <a:cubicBezTo>
                      <a:pt x="724020" y="1018669"/>
                      <a:pt x="742137" y="1026565"/>
                      <a:pt x="738537" y="1033242"/>
                    </a:cubicBezTo>
                    <a:cubicBezTo>
                      <a:pt x="736174" y="1036538"/>
                      <a:pt x="729812" y="1035081"/>
                      <a:pt x="726773" y="1034271"/>
                    </a:cubicBezTo>
                    <a:cubicBezTo>
                      <a:pt x="712867" y="1030575"/>
                      <a:pt x="699389" y="1024251"/>
                      <a:pt x="685625" y="1019917"/>
                    </a:cubicBezTo>
                    <a:cubicBezTo>
                      <a:pt x="633380" y="1003315"/>
                      <a:pt x="579250" y="994190"/>
                      <a:pt x="525719" y="982874"/>
                    </a:cubicBezTo>
                    <a:cubicBezTo>
                      <a:pt x="525034" y="977921"/>
                      <a:pt x="524386" y="972939"/>
                      <a:pt x="523767" y="967958"/>
                    </a:cubicBezTo>
                    <a:close/>
                    <a:moveTo>
                      <a:pt x="2059597" y="110670"/>
                    </a:moveTo>
                    <a:cubicBezTo>
                      <a:pt x="2058235" y="110232"/>
                      <a:pt x="2056682" y="110527"/>
                      <a:pt x="2056025" y="112060"/>
                    </a:cubicBezTo>
                    <a:cubicBezTo>
                      <a:pt x="2051301" y="123043"/>
                      <a:pt x="2043138" y="131368"/>
                      <a:pt x="2034441" y="139331"/>
                    </a:cubicBezTo>
                    <a:cubicBezTo>
                      <a:pt x="2006143" y="165239"/>
                      <a:pt x="1977349" y="190813"/>
                      <a:pt x="1945868" y="212854"/>
                    </a:cubicBezTo>
                    <a:cubicBezTo>
                      <a:pt x="1927428" y="227084"/>
                      <a:pt x="1906244" y="236800"/>
                      <a:pt x="1886394" y="248735"/>
                    </a:cubicBezTo>
                    <a:cubicBezTo>
                      <a:pt x="1852438" y="270166"/>
                      <a:pt x="1820824" y="298560"/>
                      <a:pt x="1806737" y="337231"/>
                    </a:cubicBezTo>
                    <a:cubicBezTo>
                      <a:pt x="1790439" y="314391"/>
                      <a:pt x="1772523" y="292721"/>
                      <a:pt x="1753168" y="272404"/>
                    </a:cubicBezTo>
                    <a:cubicBezTo>
                      <a:pt x="1757102" y="266394"/>
                      <a:pt x="1757359" y="255345"/>
                      <a:pt x="1748339" y="254583"/>
                    </a:cubicBezTo>
                    <a:cubicBezTo>
                      <a:pt x="1741700" y="189137"/>
                      <a:pt x="1760112" y="121528"/>
                      <a:pt x="1793573" y="65255"/>
                    </a:cubicBezTo>
                    <a:cubicBezTo>
                      <a:pt x="1795126" y="62664"/>
                      <a:pt x="1796764" y="60130"/>
                      <a:pt x="1798336" y="57549"/>
                    </a:cubicBezTo>
                    <a:cubicBezTo>
                      <a:pt x="1800193" y="54482"/>
                      <a:pt x="1800784" y="55844"/>
                      <a:pt x="1802708" y="58587"/>
                    </a:cubicBezTo>
                    <a:cubicBezTo>
                      <a:pt x="1814052" y="76694"/>
                      <a:pt x="1801450" y="97725"/>
                      <a:pt x="1800850" y="116947"/>
                    </a:cubicBezTo>
                    <a:cubicBezTo>
                      <a:pt x="1800022" y="127767"/>
                      <a:pt x="1803355" y="138950"/>
                      <a:pt x="1801279" y="149494"/>
                    </a:cubicBezTo>
                    <a:cubicBezTo>
                      <a:pt x="1799269" y="153980"/>
                      <a:pt x="1804965" y="157352"/>
                      <a:pt x="1807870" y="153351"/>
                    </a:cubicBezTo>
                    <a:cubicBezTo>
                      <a:pt x="1834254" y="122109"/>
                      <a:pt x="1880270" y="119357"/>
                      <a:pt x="1912150" y="95201"/>
                    </a:cubicBezTo>
                    <a:cubicBezTo>
                      <a:pt x="1940020" y="78028"/>
                      <a:pt x="1988759" y="30507"/>
                      <a:pt x="2019268" y="27793"/>
                    </a:cubicBezTo>
                    <a:cubicBezTo>
                      <a:pt x="1999161" y="41680"/>
                      <a:pt x="1981368" y="58854"/>
                      <a:pt x="1963090" y="75008"/>
                    </a:cubicBezTo>
                    <a:cubicBezTo>
                      <a:pt x="1950631" y="88200"/>
                      <a:pt x="1930933" y="95144"/>
                      <a:pt x="1923266" y="112203"/>
                    </a:cubicBezTo>
                    <a:cubicBezTo>
                      <a:pt x="1920484" y="110079"/>
                      <a:pt x="1917741" y="107908"/>
                      <a:pt x="1915074" y="105641"/>
                    </a:cubicBezTo>
                    <a:cubicBezTo>
                      <a:pt x="1909607" y="100983"/>
                      <a:pt x="1902663" y="107993"/>
                      <a:pt x="1907235" y="113480"/>
                    </a:cubicBezTo>
                    <a:cubicBezTo>
                      <a:pt x="1916246" y="124881"/>
                      <a:pt x="1954498" y="169172"/>
                      <a:pt x="1968938" y="153885"/>
                    </a:cubicBezTo>
                    <a:cubicBezTo>
                      <a:pt x="1987178" y="145569"/>
                      <a:pt x="2000494" y="133587"/>
                      <a:pt x="2017087" y="123376"/>
                    </a:cubicBezTo>
                    <a:cubicBezTo>
                      <a:pt x="2026421" y="117004"/>
                      <a:pt x="2035632" y="109651"/>
                      <a:pt x="2045509" y="104164"/>
                    </a:cubicBezTo>
                    <a:cubicBezTo>
                      <a:pt x="2051605" y="99507"/>
                      <a:pt x="2058968" y="103745"/>
                      <a:pt x="2059597" y="110670"/>
                    </a:cubicBezTo>
                    <a:close/>
                    <a:moveTo>
                      <a:pt x="2048767" y="90048"/>
                    </a:moveTo>
                    <a:cubicBezTo>
                      <a:pt x="2041290" y="89648"/>
                      <a:pt x="2034975" y="94877"/>
                      <a:pt x="2029031" y="98716"/>
                    </a:cubicBezTo>
                    <a:cubicBezTo>
                      <a:pt x="2005238" y="114851"/>
                      <a:pt x="1988217" y="123148"/>
                      <a:pt x="1964080" y="142779"/>
                    </a:cubicBezTo>
                    <a:cubicBezTo>
                      <a:pt x="1961166" y="138873"/>
                      <a:pt x="1957213" y="135911"/>
                      <a:pt x="1953165" y="133244"/>
                    </a:cubicBezTo>
                    <a:cubicBezTo>
                      <a:pt x="1988550" y="106326"/>
                      <a:pt x="2023850" y="79085"/>
                      <a:pt x="2060949" y="54558"/>
                    </a:cubicBezTo>
                    <a:cubicBezTo>
                      <a:pt x="2061283" y="74608"/>
                      <a:pt x="2045719" y="82381"/>
                      <a:pt x="2048815" y="90058"/>
                    </a:cubicBezTo>
                    <a:cubicBezTo>
                      <a:pt x="2048796" y="90058"/>
                      <a:pt x="2048776" y="90048"/>
                      <a:pt x="2048767" y="9004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F9633B97-D566-1EFE-EFFD-DFBDFDEDC4C6}"/>
                  </a:ext>
                </a:extLst>
              </p:cNvPr>
              <p:cNvSpPr/>
              <p:nvPr/>
            </p:nvSpPr>
            <p:spPr>
              <a:xfrm>
                <a:off x="2366920" y="2304284"/>
                <a:ext cx="72605" cy="79956"/>
              </a:xfrm>
              <a:custGeom>
                <a:avLst/>
                <a:gdLst>
                  <a:gd name="connsiteX0" fmla="*/ 70263 w 72605"/>
                  <a:gd name="connsiteY0" fmla="*/ 987 h 79956"/>
                  <a:gd name="connsiteX1" fmla="*/ 23542 w 72605"/>
                  <a:gd name="connsiteY1" fmla="*/ 23800 h 79956"/>
                  <a:gd name="connsiteX2" fmla="*/ 73 w 72605"/>
                  <a:gd name="connsiteY2" fmla="*/ 73225 h 79956"/>
                  <a:gd name="connsiteX3" fmla="*/ 10417 w 72605"/>
                  <a:gd name="connsiteY3" fmla="*/ 76073 h 79956"/>
                  <a:gd name="connsiteX4" fmla="*/ 70263 w 72605"/>
                  <a:gd name="connsiteY4" fmla="*/ 987 h 79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605" h="79956">
                    <a:moveTo>
                      <a:pt x="70263" y="987"/>
                    </a:moveTo>
                    <a:cubicBezTo>
                      <a:pt x="52784" y="-4204"/>
                      <a:pt x="35001" y="12208"/>
                      <a:pt x="23542" y="23800"/>
                    </a:cubicBezTo>
                    <a:cubicBezTo>
                      <a:pt x="11360" y="37792"/>
                      <a:pt x="2883" y="54832"/>
                      <a:pt x="73" y="73225"/>
                    </a:cubicBezTo>
                    <a:cubicBezTo>
                      <a:pt x="-937" y="79873"/>
                      <a:pt x="8836" y="82950"/>
                      <a:pt x="10417" y="76073"/>
                    </a:cubicBezTo>
                    <a:cubicBezTo>
                      <a:pt x="22495" y="18275"/>
                      <a:pt x="85427" y="14646"/>
                      <a:pt x="70263" y="98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01" name="Graphic 79" descr="Female raising hand">
                <a:extLst>
                  <a:ext uri="{FF2B5EF4-FFF2-40B4-BE49-F238E27FC236}">
                    <a16:creationId xmlns:a16="http://schemas.microsoft.com/office/drawing/2014/main" id="{7FC3E0C3-D6FC-679A-64AE-AA16D2D117A6}"/>
                  </a:ext>
                </a:extLst>
              </p:cNvPr>
              <p:cNvGrpSpPr/>
              <p:nvPr/>
            </p:nvGrpSpPr>
            <p:grpSpPr>
              <a:xfrm>
                <a:off x="1419103" y="2554929"/>
                <a:ext cx="55270" cy="161694"/>
                <a:chOff x="1419103" y="2554929"/>
                <a:chExt cx="55270" cy="161694"/>
              </a:xfrm>
              <a:solidFill>
                <a:srgbClr val="000000"/>
              </a:solidFill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4421BEFE-0BB6-4FF5-ADB1-AB90D58E08AC}"/>
                    </a:ext>
                  </a:extLst>
                </p:cNvPr>
                <p:cNvSpPr/>
                <p:nvPr/>
              </p:nvSpPr>
              <p:spPr>
                <a:xfrm>
                  <a:off x="1419103" y="2554929"/>
                  <a:ext cx="30002" cy="29865"/>
                </a:xfrm>
                <a:custGeom>
                  <a:avLst/>
                  <a:gdLst>
                    <a:gd name="connsiteX0" fmla="*/ 14935 w 30002"/>
                    <a:gd name="connsiteY0" fmla="*/ 29853 h 29865"/>
                    <a:gd name="connsiteX1" fmla="*/ 27965 w 30002"/>
                    <a:gd name="connsiteY1" fmla="*/ 7794 h 29865"/>
                    <a:gd name="connsiteX2" fmla="*/ 14935 w 30002"/>
                    <a:gd name="connsiteY2" fmla="*/ 29853 h 29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002" h="29865">
                      <a:moveTo>
                        <a:pt x="14935" y="29853"/>
                      </a:moveTo>
                      <a:cubicBezTo>
                        <a:pt x="24879" y="30311"/>
                        <a:pt x="34252" y="18119"/>
                        <a:pt x="27965" y="7794"/>
                      </a:cubicBezTo>
                      <a:cubicBezTo>
                        <a:pt x="8106" y="-17267"/>
                        <a:pt x="-16307" y="25767"/>
                        <a:pt x="14935" y="298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49D811DD-F7BD-1282-6312-3F4A749DC15E}"/>
                    </a:ext>
                  </a:extLst>
                </p:cNvPr>
                <p:cNvSpPr/>
                <p:nvPr/>
              </p:nvSpPr>
              <p:spPr>
                <a:xfrm>
                  <a:off x="1432078" y="2624183"/>
                  <a:ext cx="26889" cy="26865"/>
                </a:xfrm>
                <a:custGeom>
                  <a:avLst/>
                  <a:gdLst>
                    <a:gd name="connsiteX0" fmla="*/ 3998 w 26889"/>
                    <a:gd name="connsiteY0" fmla="*/ 3986 h 26865"/>
                    <a:gd name="connsiteX1" fmla="*/ 22896 w 26889"/>
                    <a:gd name="connsiteY1" fmla="*/ 22884 h 26865"/>
                    <a:gd name="connsiteX2" fmla="*/ 3998 w 26889"/>
                    <a:gd name="connsiteY2" fmla="*/ 3986 h 268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6889" h="26865">
                      <a:moveTo>
                        <a:pt x="3998" y="3986"/>
                      </a:moveTo>
                      <a:cubicBezTo>
                        <a:pt x="-8260" y="16369"/>
                        <a:pt x="10437" y="35124"/>
                        <a:pt x="22896" y="22884"/>
                      </a:cubicBezTo>
                      <a:cubicBezTo>
                        <a:pt x="35145" y="10492"/>
                        <a:pt x="16447" y="-8263"/>
                        <a:pt x="3998" y="398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9882453-DC42-9FEF-780C-C90F1D2CF54C}"/>
                    </a:ext>
                  </a:extLst>
                </p:cNvPr>
                <p:cNvSpPr/>
                <p:nvPr/>
              </p:nvSpPr>
              <p:spPr>
                <a:xfrm>
                  <a:off x="1447938" y="2690275"/>
                  <a:ext cx="26435" cy="26349"/>
                </a:xfrm>
                <a:custGeom>
                  <a:avLst/>
                  <a:gdLst>
                    <a:gd name="connsiteX0" fmla="*/ 9217 w 26435"/>
                    <a:gd name="connsiteY0" fmla="*/ 826 h 26349"/>
                    <a:gd name="connsiteX1" fmla="*/ 17028 w 26435"/>
                    <a:gd name="connsiteY1" fmla="*/ 25801 h 26349"/>
                    <a:gd name="connsiteX2" fmla="*/ 9217 w 26435"/>
                    <a:gd name="connsiteY2" fmla="*/ 826 h 26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6435" h="26349">
                      <a:moveTo>
                        <a:pt x="9217" y="826"/>
                      </a:moveTo>
                      <a:cubicBezTo>
                        <a:pt x="-7518" y="5951"/>
                        <a:pt x="616" y="30287"/>
                        <a:pt x="17028" y="25801"/>
                      </a:cubicBezTo>
                      <a:cubicBezTo>
                        <a:pt x="34001" y="20914"/>
                        <a:pt x="25943" y="-4908"/>
                        <a:pt x="9217" y="82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05" name="Graphic 83" descr="Elderly woman with tied hair">
            <a:extLst>
              <a:ext uri="{FF2B5EF4-FFF2-40B4-BE49-F238E27FC236}">
                <a16:creationId xmlns:a16="http://schemas.microsoft.com/office/drawing/2014/main" id="{9C981E17-0955-4522-E696-895447BC88F7}"/>
              </a:ext>
            </a:extLst>
          </p:cNvPr>
          <p:cNvGrpSpPr/>
          <p:nvPr/>
        </p:nvGrpSpPr>
        <p:grpSpPr>
          <a:xfrm>
            <a:off x="985594" y="1608391"/>
            <a:ext cx="644636" cy="654503"/>
            <a:chOff x="985594" y="1608391"/>
            <a:chExt cx="644636" cy="654503"/>
          </a:xfrm>
        </p:grpSpPr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8DDD6BA-769B-09A9-CE58-15FF6D2E1A72}"/>
                </a:ext>
              </a:extLst>
            </p:cNvPr>
            <p:cNvSpPr/>
            <p:nvPr/>
          </p:nvSpPr>
          <p:spPr>
            <a:xfrm>
              <a:off x="994207" y="1615369"/>
              <a:ext cx="631554" cy="640685"/>
            </a:xfrm>
            <a:custGeom>
              <a:avLst/>
              <a:gdLst>
                <a:gd name="connsiteX0" fmla="*/ 423734 w 631554"/>
                <a:gd name="connsiteY0" fmla="*/ 641407 h 640685"/>
                <a:gd name="connsiteX1" fmla="*/ 341342 w 631554"/>
                <a:gd name="connsiteY1" fmla="*/ 622948 h 640685"/>
                <a:gd name="connsiteX2" fmla="*/ 251331 w 631554"/>
                <a:gd name="connsiteY2" fmla="*/ 584915 h 640685"/>
                <a:gd name="connsiteX3" fmla="*/ 216374 w 631554"/>
                <a:gd name="connsiteY3" fmla="*/ 567446 h 640685"/>
                <a:gd name="connsiteX4" fmla="*/ 77023 w 631554"/>
                <a:gd name="connsiteY4" fmla="*/ 578876 h 640685"/>
                <a:gd name="connsiteX5" fmla="*/ 79595 w 631554"/>
                <a:gd name="connsiteY5" fmla="*/ 493617 h 640685"/>
                <a:gd name="connsiteX6" fmla="*/ 2443 w 631554"/>
                <a:gd name="connsiteY6" fmla="*/ 302984 h 640685"/>
                <a:gd name="connsiteX7" fmla="*/ 244472 w 631554"/>
                <a:gd name="connsiteY7" fmla="*/ 3870 h 640685"/>
                <a:gd name="connsiteX8" fmla="*/ 324102 w 631554"/>
                <a:gd name="connsiteY8" fmla="*/ 5242 h 640685"/>
                <a:gd name="connsiteX9" fmla="*/ 368583 w 631554"/>
                <a:gd name="connsiteY9" fmla="*/ 14291 h 640685"/>
                <a:gd name="connsiteX10" fmla="*/ 546416 w 631554"/>
                <a:gd name="connsiteY10" fmla="*/ 44704 h 640685"/>
                <a:gd name="connsiteX11" fmla="*/ 632141 w 631554"/>
                <a:gd name="connsiteY11" fmla="*/ 287249 h 640685"/>
                <a:gd name="connsiteX12" fmla="*/ 631473 w 631554"/>
                <a:gd name="connsiteY12" fmla="*/ 294869 h 640685"/>
                <a:gd name="connsiteX13" fmla="*/ 601755 w 631554"/>
                <a:gd name="connsiteY13" fmla="*/ 372936 h 640685"/>
                <a:gd name="connsiteX14" fmla="*/ 590326 w 631554"/>
                <a:gd name="connsiteY14" fmla="*/ 482292 h 640685"/>
                <a:gd name="connsiteX15" fmla="*/ 423734 w 631554"/>
                <a:gd name="connsiteY15" fmla="*/ 641407 h 640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1554" h="640685">
                  <a:moveTo>
                    <a:pt x="423734" y="641407"/>
                  </a:moveTo>
                  <a:cubicBezTo>
                    <a:pt x="394111" y="641322"/>
                    <a:pt x="367059" y="635568"/>
                    <a:pt x="341342" y="622948"/>
                  </a:cubicBezTo>
                  <a:cubicBezTo>
                    <a:pt x="310386" y="612832"/>
                    <a:pt x="276477" y="607317"/>
                    <a:pt x="251331" y="584915"/>
                  </a:cubicBezTo>
                  <a:cubicBezTo>
                    <a:pt x="239044" y="587515"/>
                    <a:pt x="226471" y="574933"/>
                    <a:pt x="216374" y="567446"/>
                  </a:cubicBezTo>
                  <a:cubicBezTo>
                    <a:pt x="199801" y="628453"/>
                    <a:pt x="113504" y="618309"/>
                    <a:pt x="77023" y="578876"/>
                  </a:cubicBezTo>
                  <a:cubicBezTo>
                    <a:pt x="54735" y="560035"/>
                    <a:pt x="51686" y="520916"/>
                    <a:pt x="79595" y="493617"/>
                  </a:cubicBezTo>
                  <a:cubicBezTo>
                    <a:pt x="16158" y="450517"/>
                    <a:pt x="-1939" y="383556"/>
                    <a:pt x="2443" y="302984"/>
                  </a:cubicBezTo>
                  <a:cubicBezTo>
                    <a:pt x="7015" y="167824"/>
                    <a:pt x="110933" y="27311"/>
                    <a:pt x="244472" y="3870"/>
                  </a:cubicBezTo>
                  <a:cubicBezTo>
                    <a:pt x="270857" y="-749"/>
                    <a:pt x="297909" y="-282"/>
                    <a:pt x="324102" y="5242"/>
                  </a:cubicBezTo>
                  <a:cubicBezTo>
                    <a:pt x="338770" y="8424"/>
                    <a:pt x="352962" y="14577"/>
                    <a:pt x="368583" y="14291"/>
                  </a:cubicBezTo>
                  <a:cubicBezTo>
                    <a:pt x="429448" y="4680"/>
                    <a:pt x="496219" y="5785"/>
                    <a:pt x="546416" y="44704"/>
                  </a:cubicBezTo>
                  <a:cubicBezTo>
                    <a:pt x="626711" y="98406"/>
                    <a:pt x="637760" y="210420"/>
                    <a:pt x="632141" y="287249"/>
                  </a:cubicBezTo>
                  <a:lnTo>
                    <a:pt x="631473" y="294869"/>
                  </a:lnTo>
                  <a:cubicBezTo>
                    <a:pt x="626806" y="326587"/>
                    <a:pt x="616424" y="353819"/>
                    <a:pt x="601755" y="372936"/>
                  </a:cubicBezTo>
                  <a:cubicBezTo>
                    <a:pt x="600612" y="400425"/>
                    <a:pt x="591087" y="459099"/>
                    <a:pt x="590326" y="482292"/>
                  </a:cubicBezTo>
                  <a:cubicBezTo>
                    <a:pt x="592040" y="590229"/>
                    <a:pt x="530794" y="638140"/>
                    <a:pt x="423734" y="641407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EE433D4D-27CD-6467-57DB-EA46455FB164}"/>
                </a:ext>
              </a:extLst>
            </p:cNvPr>
            <p:cNvSpPr/>
            <p:nvPr/>
          </p:nvSpPr>
          <p:spPr>
            <a:xfrm>
              <a:off x="995773" y="1619202"/>
              <a:ext cx="630244" cy="601954"/>
            </a:xfrm>
            <a:custGeom>
              <a:avLst/>
              <a:gdLst>
                <a:gd name="connsiteX0" fmla="*/ 210807 w 630244"/>
                <a:gd name="connsiteY0" fmla="*/ 10992 h 601954"/>
                <a:gd name="connsiteX1" fmla="*/ 363493 w 630244"/>
                <a:gd name="connsiteY1" fmla="*/ 14488 h 601954"/>
                <a:gd name="connsiteX2" fmla="*/ 590188 w 630244"/>
                <a:gd name="connsiteY2" fmla="*/ 90688 h 601954"/>
                <a:gd name="connsiteX3" fmla="*/ 630193 w 630244"/>
                <a:gd name="connsiteY3" fmla="*/ 295475 h 601954"/>
                <a:gd name="connsiteX4" fmla="*/ 600666 w 630244"/>
                <a:gd name="connsiteY4" fmla="*/ 360883 h 601954"/>
                <a:gd name="connsiteX5" fmla="*/ 464173 w 630244"/>
                <a:gd name="connsiteY5" fmla="*/ 155781 h 601954"/>
                <a:gd name="connsiteX6" fmla="*/ 427977 w 630244"/>
                <a:gd name="connsiteY6" fmla="*/ 124663 h 601954"/>
                <a:gd name="connsiteX7" fmla="*/ 399973 w 630244"/>
                <a:gd name="connsiteY7" fmla="*/ 157048 h 601954"/>
                <a:gd name="connsiteX8" fmla="*/ 242049 w 630244"/>
                <a:gd name="connsiteY8" fmla="*/ 307848 h 601954"/>
                <a:gd name="connsiteX9" fmla="*/ 161848 w 630244"/>
                <a:gd name="connsiteY9" fmla="*/ 350092 h 601954"/>
                <a:gd name="connsiteX10" fmla="*/ 104698 w 630244"/>
                <a:gd name="connsiteY10" fmla="*/ 366598 h 601954"/>
                <a:gd name="connsiteX11" fmla="*/ 166326 w 630244"/>
                <a:gd name="connsiteY11" fmla="*/ 466296 h 601954"/>
                <a:gd name="connsiteX12" fmla="*/ 217094 w 630244"/>
                <a:gd name="connsiteY12" fmla="*/ 565995 h 601954"/>
                <a:gd name="connsiteX13" fmla="*/ 116224 w 630244"/>
                <a:gd name="connsiteY13" fmla="*/ 597742 h 601954"/>
                <a:gd name="connsiteX14" fmla="*/ 65361 w 630244"/>
                <a:gd name="connsiteY14" fmla="*/ 508845 h 601954"/>
                <a:gd name="connsiteX15" fmla="*/ 74886 w 630244"/>
                <a:gd name="connsiteY15" fmla="*/ 486623 h 601954"/>
                <a:gd name="connsiteX16" fmla="*/ 1924 w 630244"/>
                <a:gd name="connsiteY16" fmla="*/ 322154 h 601954"/>
                <a:gd name="connsiteX17" fmla="*/ 210807 w 630244"/>
                <a:gd name="connsiteY17" fmla="*/ 10992 h 601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0244" h="601954">
                  <a:moveTo>
                    <a:pt x="210807" y="10992"/>
                  </a:moveTo>
                  <a:cubicBezTo>
                    <a:pt x="267957" y="-8639"/>
                    <a:pt x="309772" y="4067"/>
                    <a:pt x="363493" y="14488"/>
                  </a:cubicBezTo>
                  <a:cubicBezTo>
                    <a:pt x="468840" y="-5696"/>
                    <a:pt x="546849" y="27127"/>
                    <a:pt x="590188" y="90688"/>
                  </a:cubicBezTo>
                  <a:cubicBezTo>
                    <a:pt x="625812" y="142837"/>
                    <a:pt x="636955" y="215893"/>
                    <a:pt x="630193" y="295475"/>
                  </a:cubicBezTo>
                  <a:cubicBezTo>
                    <a:pt x="626764" y="310677"/>
                    <a:pt x="611048" y="348786"/>
                    <a:pt x="600666" y="360883"/>
                  </a:cubicBezTo>
                  <a:cubicBezTo>
                    <a:pt x="583997" y="278873"/>
                    <a:pt x="529990" y="207464"/>
                    <a:pt x="464173" y="155781"/>
                  </a:cubicBezTo>
                  <a:cubicBezTo>
                    <a:pt x="455219" y="144961"/>
                    <a:pt x="439788" y="132312"/>
                    <a:pt x="427977" y="124663"/>
                  </a:cubicBezTo>
                  <a:cubicBezTo>
                    <a:pt x="428359" y="121501"/>
                    <a:pt x="411213" y="144380"/>
                    <a:pt x="399973" y="157048"/>
                  </a:cubicBezTo>
                  <a:cubicBezTo>
                    <a:pt x="353682" y="211931"/>
                    <a:pt x="302533" y="267062"/>
                    <a:pt x="242049" y="307848"/>
                  </a:cubicBezTo>
                  <a:cubicBezTo>
                    <a:pt x="217094" y="324726"/>
                    <a:pt x="190423" y="339147"/>
                    <a:pt x="161848" y="350092"/>
                  </a:cubicBezTo>
                  <a:cubicBezTo>
                    <a:pt x="139846" y="336118"/>
                    <a:pt x="118510" y="346920"/>
                    <a:pt x="104698" y="366598"/>
                  </a:cubicBezTo>
                  <a:cubicBezTo>
                    <a:pt x="65551" y="412318"/>
                    <a:pt x="106032" y="489680"/>
                    <a:pt x="166326" y="466296"/>
                  </a:cubicBezTo>
                  <a:cubicBezTo>
                    <a:pt x="170041" y="497919"/>
                    <a:pt x="195663" y="542144"/>
                    <a:pt x="217094" y="565995"/>
                  </a:cubicBezTo>
                  <a:cubicBezTo>
                    <a:pt x="198616" y="597627"/>
                    <a:pt x="151371" y="610638"/>
                    <a:pt x="116224" y="597742"/>
                  </a:cubicBezTo>
                  <a:cubicBezTo>
                    <a:pt x="77457" y="583540"/>
                    <a:pt x="43739" y="547602"/>
                    <a:pt x="65361" y="508845"/>
                  </a:cubicBezTo>
                  <a:cubicBezTo>
                    <a:pt x="65837" y="508587"/>
                    <a:pt x="76123" y="487537"/>
                    <a:pt x="74886" y="486623"/>
                  </a:cubicBezTo>
                  <a:cubicBezTo>
                    <a:pt x="30404" y="452514"/>
                    <a:pt x="1924" y="376961"/>
                    <a:pt x="1924" y="322154"/>
                  </a:cubicBezTo>
                  <a:cubicBezTo>
                    <a:pt x="-1600" y="193310"/>
                    <a:pt x="86220" y="52597"/>
                    <a:pt x="210807" y="109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8" name="Graphic 83" descr="Elderly woman with tied hair">
              <a:extLst>
                <a:ext uri="{FF2B5EF4-FFF2-40B4-BE49-F238E27FC236}">
                  <a16:creationId xmlns:a16="http://schemas.microsoft.com/office/drawing/2014/main" id="{CE900A5E-2C39-C27E-5249-EEADBBA4C9E9}"/>
                </a:ext>
              </a:extLst>
            </p:cNvPr>
            <p:cNvGrpSpPr/>
            <p:nvPr/>
          </p:nvGrpSpPr>
          <p:grpSpPr>
            <a:xfrm>
              <a:off x="985594" y="1608391"/>
              <a:ext cx="644636" cy="654503"/>
              <a:chOff x="985594" y="1608391"/>
              <a:chExt cx="644636" cy="654503"/>
            </a:xfrm>
            <a:solidFill>
              <a:srgbClr val="000000"/>
            </a:solidFill>
          </p:grpSpPr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C5D5E5BE-4AC7-763C-A2E9-E00A00291B74}"/>
                  </a:ext>
                </a:extLst>
              </p:cNvPr>
              <p:cNvSpPr/>
              <p:nvPr/>
            </p:nvSpPr>
            <p:spPr>
              <a:xfrm>
                <a:off x="985594" y="1608391"/>
                <a:ext cx="644636" cy="654503"/>
              </a:xfrm>
              <a:custGeom>
                <a:avLst/>
                <a:gdLst>
                  <a:gd name="connsiteX0" fmla="*/ 646087 w 644636"/>
                  <a:gd name="connsiteY0" fmla="*/ 231514 h 654503"/>
                  <a:gd name="connsiteX1" fmla="*/ 521691 w 644636"/>
                  <a:gd name="connsiteY1" fmla="*/ 24612 h 654503"/>
                  <a:gd name="connsiteX2" fmla="*/ 442824 w 644636"/>
                  <a:gd name="connsiteY2" fmla="*/ 7886 h 654503"/>
                  <a:gd name="connsiteX3" fmla="*/ 334239 w 644636"/>
                  <a:gd name="connsiteY3" fmla="*/ 5210 h 654503"/>
                  <a:gd name="connsiteX4" fmla="*/ 79159 w 644636"/>
                  <a:gd name="connsiteY4" fmla="*/ 506606 h 654503"/>
                  <a:gd name="connsiteX5" fmla="*/ 228988 w 644636"/>
                  <a:gd name="connsiteY5" fmla="*/ 586559 h 654503"/>
                  <a:gd name="connsiteX6" fmla="*/ 255753 w 644636"/>
                  <a:gd name="connsiteY6" fmla="*/ 599370 h 654503"/>
                  <a:gd name="connsiteX7" fmla="*/ 248609 w 644636"/>
                  <a:gd name="connsiteY7" fmla="*/ 577577 h 654503"/>
                  <a:gd name="connsiteX8" fmla="*/ 181553 w 644636"/>
                  <a:gd name="connsiteY8" fmla="*/ 479012 h 654503"/>
                  <a:gd name="connsiteX9" fmla="*/ 163361 w 644636"/>
                  <a:gd name="connsiteY9" fmla="*/ 465572 h 654503"/>
                  <a:gd name="connsiteX10" fmla="*/ 132976 w 644636"/>
                  <a:gd name="connsiteY10" fmla="*/ 455695 h 654503"/>
                  <a:gd name="connsiteX11" fmla="*/ 179362 w 644636"/>
                  <a:gd name="connsiteY11" fmla="*/ 371284 h 654503"/>
                  <a:gd name="connsiteX12" fmla="*/ 197079 w 644636"/>
                  <a:gd name="connsiteY12" fmla="*/ 380885 h 654503"/>
                  <a:gd name="connsiteX13" fmla="*/ 196317 w 644636"/>
                  <a:gd name="connsiteY13" fmla="*/ 377342 h 654503"/>
                  <a:gd name="connsiteX14" fmla="*/ 180505 w 644636"/>
                  <a:gd name="connsiteY14" fmla="*/ 362226 h 654503"/>
                  <a:gd name="connsiteX15" fmla="*/ 419012 w 644636"/>
                  <a:gd name="connsiteY15" fmla="*/ 182108 h 654503"/>
                  <a:gd name="connsiteX16" fmla="*/ 443490 w 644636"/>
                  <a:gd name="connsiteY16" fmla="*/ 152018 h 654503"/>
                  <a:gd name="connsiteX17" fmla="*/ 465494 w 644636"/>
                  <a:gd name="connsiteY17" fmla="*/ 168239 h 654503"/>
                  <a:gd name="connsiteX18" fmla="*/ 596367 w 644636"/>
                  <a:gd name="connsiteY18" fmla="*/ 382114 h 654503"/>
                  <a:gd name="connsiteX19" fmla="*/ 521501 w 644636"/>
                  <a:gd name="connsiteY19" fmla="*/ 615572 h 654503"/>
                  <a:gd name="connsiteX20" fmla="*/ 355766 w 644636"/>
                  <a:gd name="connsiteY20" fmla="*/ 618077 h 654503"/>
                  <a:gd name="connsiteX21" fmla="*/ 331096 w 644636"/>
                  <a:gd name="connsiteY21" fmla="*/ 616467 h 654503"/>
                  <a:gd name="connsiteX22" fmla="*/ 331762 w 644636"/>
                  <a:gd name="connsiteY22" fmla="*/ 623592 h 654503"/>
                  <a:gd name="connsiteX23" fmla="*/ 436062 w 644636"/>
                  <a:gd name="connsiteY23" fmla="*/ 655224 h 654503"/>
                  <a:gd name="connsiteX24" fmla="*/ 588176 w 644636"/>
                  <a:gd name="connsiteY24" fmla="*/ 580082 h 654503"/>
                  <a:gd name="connsiteX25" fmla="*/ 612559 w 644636"/>
                  <a:gd name="connsiteY25" fmla="*/ 428710 h 654503"/>
                  <a:gd name="connsiteX26" fmla="*/ 612559 w 644636"/>
                  <a:gd name="connsiteY26" fmla="*/ 428701 h 654503"/>
                  <a:gd name="connsiteX27" fmla="*/ 617417 w 644636"/>
                  <a:gd name="connsiteY27" fmla="*/ 382219 h 654503"/>
                  <a:gd name="connsiteX28" fmla="*/ 646087 w 644636"/>
                  <a:gd name="connsiteY28" fmla="*/ 231514 h 654503"/>
                  <a:gd name="connsiteX29" fmla="*/ 633133 w 644636"/>
                  <a:gd name="connsiteY29" fmla="*/ 306647 h 654503"/>
                  <a:gd name="connsiteX30" fmla="*/ 614751 w 644636"/>
                  <a:gd name="connsiteY30" fmla="*/ 349720 h 654503"/>
                  <a:gd name="connsiteX31" fmla="*/ 478638 w 644636"/>
                  <a:gd name="connsiteY31" fmla="*/ 161886 h 654503"/>
                  <a:gd name="connsiteX32" fmla="*/ 448444 w 644636"/>
                  <a:gd name="connsiteY32" fmla="*/ 131978 h 654503"/>
                  <a:gd name="connsiteX33" fmla="*/ 446920 w 644636"/>
                  <a:gd name="connsiteY33" fmla="*/ 118386 h 654503"/>
                  <a:gd name="connsiteX34" fmla="*/ 439205 w 644636"/>
                  <a:gd name="connsiteY34" fmla="*/ 118424 h 654503"/>
                  <a:gd name="connsiteX35" fmla="*/ 396247 w 644636"/>
                  <a:gd name="connsiteY35" fmla="*/ 166887 h 654503"/>
                  <a:gd name="connsiteX36" fmla="*/ 171362 w 644636"/>
                  <a:gd name="connsiteY36" fmla="*/ 357301 h 654503"/>
                  <a:gd name="connsiteX37" fmla="*/ 108688 w 644636"/>
                  <a:gd name="connsiteY37" fmla="*/ 375313 h 654503"/>
                  <a:gd name="connsiteX38" fmla="*/ 175172 w 644636"/>
                  <a:gd name="connsiteY38" fmla="*/ 483850 h 654503"/>
                  <a:gd name="connsiteX39" fmla="*/ 216129 w 644636"/>
                  <a:gd name="connsiteY39" fmla="*/ 574967 h 654503"/>
                  <a:gd name="connsiteX40" fmla="*/ 84970 w 644636"/>
                  <a:gd name="connsiteY40" fmla="*/ 510730 h 654503"/>
                  <a:gd name="connsiteX41" fmla="*/ 84970 w 644636"/>
                  <a:gd name="connsiteY41" fmla="*/ 510730 h 654503"/>
                  <a:gd name="connsiteX42" fmla="*/ 141644 w 644636"/>
                  <a:gd name="connsiteY42" fmla="*/ 530552 h 654503"/>
                  <a:gd name="connsiteX43" fmla="*/ 148406 w 644636"/>
                  <a:gd name="connsiteY43" fmla="*/ 527942 h 654503"/>
                  <a:gd name="connsiteX44" fmla="*/ 141262 w 644636"/>
                  <a:gd name="connsiteY44" fmla="*/ 510969 h 654503"/>
                  <a:gd name="connsiteX45" fmla="*/ 23153 w 644636"/>
                  <a:gd name="connsiteY45" fmla="*/ 334079 h 654503"/>
                  <a:gd name="connsiteX46" fmla="*/ 353384 w 644636"/>
                  <a:gd name="connsiteY46" fmla="*/ 30013 h 654503"/>
                  <a:gd name="connsiteX47" fmla="*/ 353384 w 644636"/>
                  <a:gd name="connsiteY47" fmla="*/ 30013 h 654503"/>
                  <a:gd name="connsiteX48" fmla="*/ 373102 w 644636"/>
                  <a:gd name="connsiteY48" fmla="*/ 33976 h 654503"/>
                  <a:gd name="connsiteX49" fmla="*/ 633133 w 644636"/>
                  <a:gd name="connsiteY49" fmla="*/ 306647 h 65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644636" h="654503">
                    <a:moveTo>
                      <a:pt x="646087" y="231514"/>
                    </a:moveTo>
                    <a:cubicBezTo>
                      <a:pt x="650565" y="145989"/>
                      <a:pt x="600748" y="59293"/>
                      <a:pt x="521691" y="24612"/>
                    </a:cubicBezTo>
                    <a:cubicBezTo>
                      <a:pt x="496831" y="13554"/>
                      <a:pt x="469970" y="7858"/>
                      <a:pt x="442824" y="7886"/>
                    </a:cubicBezTo>
                    <a:cubicBezTo>
                      <a:pt x="406344" y="9458"/>
                      <a:pt x="369577" y="20297"/>
                      <a:pt x="334239" y="5210"/>
                    </a:cubicBezTo>
                    <a:cubicBezTo>
                      <a:pt x="83922" y="-44711"/>
                      <a:pt x="-113150" y="334565"/>
                      <a:pt x="79159" y="506606"/>
                    </a:cubicBezTo>
                    <a:cubicBezTo>
                      <a:pt x="-3136" y="584387"/>
                      <a:pt x="187935" y="679018"/>
                      <a:pt x="228988" y="586559"/>
                    </a:cubicBezTo>
                    <a:cubicBezTo>
                      <a:pt x="236798" y="592559"/>
                      <a:pt x="245466" y="599113"/>
                      <a:pt x="255753" y="599370"/>
                    </a:cubicBezTo>
                    <a:cubicBezTo>
                      <a:pt x="277947" y="597979"/>
                      <a:pt x="259373" y="581586"/>
                      <a:pt x="248609" y="577577"/>
                    </a:cubicBezTo>
                    <a:cubicBezTo>
                      <a:pt x="215081" y="558317"/>
                      <a:pt x="197651" y="525828"/>
                      <a:pt x="181553" y="479012"/>
                    </a:cubicBezTo>
                    <a:cubicBezTo>
                      <a:pt x="187173" y="467372"/>
                      <a:pt x="175458" y="467268"/>
                      <a:pt x="163361" y="465572"/>
                    </a:cubicBezTo>
                    <a:cubicBezTo>
                      <a:pt x="152312" y="464305"/>
                      <a:pt x="139739" y="462858"/>
                      <a:pt x="132976" y="455695"/>
                    </a:cubicBezTo>
                    <a:cubicBezTo>
                      <a:pt x="91828" y="423491"/>
                      <a:pt x="133166" y="351558"/>
                      <a:pt x="179362" y="371284"/>
                    </a:cubicBezTo>
                    <a:cubicBezTo>
                      <a:pt x="183173" y="375294"/>
                      <a:pt x="191745" y="387886"/>
                      <a:pt x="197079" y="380885"/>
                    </a:cubicBezTo>
                    <a:cubicBezTo>
                      <a:pt x="197555" y="379675"/>
                      <a:pt x="197269" y="378256"/>
                      <a:pt x="196317" y="377342"/>
                    </a:cubicBezTo>
                    <a:cubicBezTo>
                      <a:pt x="190698" y="372694"/>
                      <a:pt x="185935" y="367179"/>
                      <a:pt x="180505" y="362226"/>
                    </a:cubicBezTo>
                    <a:cubicBezTo>
                      <a:pt x="285948" y="352615"/>
                      <a:pt x="349289" y="249259"/>
                      <a:pt x="419012" y="182108"/>
                    </a:cubicBezTo>
                    <a:cubicBezTo>
                      <a:pt x="426346" y="172993"/>
                      <a:pt x="439491" y="163325"/>
                      <a:pt x="443490" y="152018"/>
                    </a:cubicBezTo>
                    <a:cubicBezTo>
                      <a:pt x="452254" y="153447"/>
                      <a:pt x="459112" y="161086"/>
                      <a:pt x="465494" y="168239"/>
                    </a:cubicBezTo>
                    <a:cubicBezTo>
                      <a:pt x="524263" y="229933"/>
                      <a:pt x="599225" y="291255"/>
                      <a:pt x="596367" y="382114"/>
                    </a:cubicBezTo>
                    <a:cubicBezTo>
                      <a:pt x="585128" y="457514"/>
                      <a:pt x="607892" y="580282"/>
                      <a:pt x="521501" y="615572"/>
                    </a:cubicBezTo>
                    <a:cubicBezTo>
                      <a:pt x="467684" y="638032"/>
                      <a:pt x="406439" y="644813"/>
                      <a:pt x="355766" y="618077"/>
                    </a:cubicBezTo>
                    <a:cubicBezTo>
                      <a:pt x="348526" y="614210"/>
                      <a:pt x="336620" y="606266"/>
                      <a:pt x="331096" y="616467"/>
                    </a:cubicBezTo>
                    <a:cubicBezTo>
                      <a:pt x="329858" y="618753"/>
                      <a:pt x="330144" y="621554"/>
                      <a:pt x="331762" y="623592"/>
                    </a:cubicBezTo>
                    <a:cubicBezTo>
                      <a:pt x="356433" y="650157"/>
                      <a:pt x="401105" y="654014"/>
                      <a:pt x="436062" y="655224"/>
                    </a:cubicBezTo>
                    <a:cubicBezTo>
                      <a:pt x="497116" y="654767"/>
                      <a:pt x="557696" y="633869"/>
                      <a:pt x="588176" y="580082"/>
                    </a:cubicBezTo>
                    <a:cubicBezTo>
                      <a:pt x="610941" y="529895"/>
                      <a:pt x="602940" y="483765"/>
                      <a:pt x="612559" y="428710"/>
                    </a:cubicBezTo>
                    <a:lnTo>
                      <a:pt x="612559" y="428701"/>
                    </a:lnTo>
                    <a:cubicBezTo>
                      <a:pt x="615036" y="408851"/>
                      <a:pt x="617322" y="390106"/>
                      <a:pt x="617417" y="382219"/>
                    </a:cubicBezTo>
                    <a:cubicBezTo>
                      <a:pt x="646659" y="338242"/>
                      <a:pt x="647421" y="282549"/>
                      <a:pt x="646087" y="231514"/>
                    </a:cubicBezTo>
                    <a:close/>
                    <a:moveTo>
                      <a:pt x="633133" y="306647"/>
                    </a:moveTo>
                    <a:cubicBezTo>
                      <a:pt x="629895" y="321078"/>
                      <a:pt x="625228" y="337480"/>
                      <a:pt x="614751" y="349720"/>
                    </a:cubicBezTo>
                    <a:cubicBezTo>
                      <a:pt x="598939" y="268766"/>
                      <a:pt x="542646" y="211626"/>
                      <a:pt x="478638" y="161886"/>
                    </a:cubicBezTo>
                    <a:cubicBezTo>
                      <a:pt x="470066" y="151466"/>
                      <a:pt x="460254" y="139646"/>
                      <a:pt x="448444" y="131978"/>
                    </a:cubicBezTo>
                    <a:cubicBezTo>
                      <a:pt x="448444" y="127558"/>
                      <a:pt x="450445" y="121853"/>
                      <a:pt x="446920" y="118386"/>
                    </a:cubicBezTo>
                    <a:cubicBezTo>
                      <a:pt x="444824" y="116329"/>
                      <a:pt x="441015" y="115843"/>
                      <a:pt x="439205" y="118424"/>
                    </a:cubicBezTo>
                    <a:cubicBezTo>
                      <a:pt x="434347" y="124472"/>
                      <a:pt x="405772" y="155933"/>
                      <a:pt x="396247" y="166887"/>
                    </a:cubicBezTo>
                    <a:cubicBezTo>
                      <a:pt x="336429" y="238601"/>
                      <a:pt x="268612" y="319878"/>
                      <a:pt x="171362" y="357301"/>
                    </a:cubicBezTo>
                    <a:cubicBezTo>
                      <a:pt x="150026" y="343309"/>
                      <a:pt x="121832" y="355825"/>
                      <a:pt x="108688" y="375313"/>
                    </a:cubicBezTo>
                    <a:cubicBezTo>
                      <a:pt x="69159" y="419014"/>
                      <a:pt x="115164" y="507911"/>
                      <a:pt x="175172" y="483850"/>
                    </a:cubicBezTo>
                    <a:cubicBezTo>
                      <a:pt x="179553" y="517331"/>
                      <a:pt x="193841" y="549545"/>
                      <a:pt x="216129" y="574967"/>
                    </a:cubicBezTo>
                    <a:cubicBezTo>
                      <a:pt x="175553" y="642985"/>
                      <a:pt x="41154" y="582891"/>
                      <a:pt x="84970" y="510730"/>
                    </a:cubicBezTo>
                    <a:lnTo>
                      <a:pt x="84970" y="510730"/>
                    </a:lnTo>
                    <a:cubicBezTo>
                      <a:pt x="101734" y="522065"/>
                      <a:pt x="121355" y="529352"/>
                      <a:pt x="141644" y="530552"/>
                    </a:cubicBezTo>
                    <a:cubicBezTo>
                      <a:pt x="144120" y="530752"/>
                      <a:pt x="146692" y="529837"/>
                      <a:pt x="148406" y="527942"/>
                    </a:cubicBezTo>
                    <a:cubicBezTo>
                      <a:pt x="153264" y="521979"/>
                      <a:pt x="150121" y="511692"/>
                      <a:pt x="141262" y="510969"/>
                    </a:cubicBezTo>
                    <a:cubicBezTo>
                      <a:pt x="54680" y="499976"/>
                      <a:pt x="23247" y="399154"/>
                      <a:pt x="23153" y="334079"/>
                    </a:cubicBezTo>
                    <a:cubicBezTo>
                      <a:pt x="16962" y="156133"/>
                      <a:pt x="175267" y="-21012"/>
                      <a:pt x="353384" y="30013"/>
                    </a:cubicBezTo>
                    <a:lnTo>
                      <a:pt x="353384" y="30013"/>
                    </a:lnTo>
                    <a:cubicBezTo>
                      <a:pt x="359576" y="31289"/>
                      <a:pt x="366624" y="32718"/>
                      <a:pt x="373102" y="33976"/>
                    </a:cubicBezTo>
                    <a:cubicBezTo>
                      <a:pt x="579317" y="-3924"/>
                      <a:pt x="646183" y="145799"/>
                      <a:pt x="633133" y="30664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B01A6C6E-F56A-817F-3790-D383813D35A3}"/>
                  </a:ext>
                </a:extLst>
              </p:cNvPr>
              <p:cNvSpPr/>
              <p:nvPr/>
            </p:nvSpPr>
            <p:spPr>
              <a:xfrm>
                <a:off x="1123068" y="2013447"/>
                <a:ext cx="49530" cy="31753"/>
              </a:xfrm>
              <a:custGeom>
                <a:avLst/>
                <a:gdLst>
                  <a:gd name="connsiteX0" fmla="*/ 43507 w 49530"/>
                  <a:gd name="connsiteY0" fmla="*/ 32474 h 31753"/>
                  <a:gd name="connsiteX1" fmla="*/ 1978 w 49530"/>
                  <a:gd name="connsiteY1" fmla="*/ 4023 h 31753"/>
                  <a:gd name="connsiteX2" fmla="*/ 28743 w 49530"/>
                  <a:gd name="connsiteY2" fmla="*/ 2728 h 31753"/>
                  <a:gd name="connsiteX3" fmla="*/ 50937 w 49530"/>
                  <a:gd name="connsiteY3" fmla="*/ 20406 h 31753"/>
                  <a:gd name="connsiteX4" fmla="*/ 43507 w 49530"/>
                  <a:gd name="connsiteY4" fmla="*/ 32474 h 31753"/>
                  <a:gd name="connsiteX5" fmla="*/ 43507 w 49530"/>
                  <a:gd name="connsiteY5" fmla="*/ 32474 h 31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9530" h="31753">
                    <a:moveTo>
                      <a:pt x="43507" y="32474"/>
                    </a:moveTo>
                    <a:cubicBezTo>
                      <a:pt x="29411" y="28826"/>
                      <a:pt x="21315" y="4356"/>
                      <a:pt x="1978" y="4023"/>
                    </a:cubicBezTo>
                    <a:cubicBezTo>
                      <a:pt x="-498" y="-701"/>
                      <a:pt x="27220" y="375"/>
                      <a:pt x="28743" y="2728"/>
                    </a:cubicBezTo>
                    <a:cubicBezTo>
                      <a:pt x="36364" y="5309"/>
                      <a:pt x="48365" y="12082"/>
                      <a:pt x="50937" y="20406"/>
                    </a:cubicBezTo>
                    <a:cubicBezTo>
                      <a:pt x="52556" y="25578"/>
                      <a:pt x="49317" y="32312"/>
                      <a:pt x="43507" y="32474"/>
                    </a:cubicBezTo>
                    <a:lnTo>
                      <a:pt x="43507" y="32474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11" name="Graphic 85" descr="Old man face">
            <a:extLst>
              <a:ext uri="{FF2B5EF4-FFF2-40B4-BE49-F238E27FC236}">
                <a16:creationId xmlns:a16="http://schemas.microsoft.com/office/drawing/2014/main" id="{A9086158-85EC-4297-DEA5-521AEE1ACD68}"/>
              </a:ext>
            </a:extLst>
          </p:cNvPr>
          <p:cNvGrpSpPr/>
          <p:nvPr/>
        </p:nvGrpSpPr>
        <p:grpSpPr>
          <a:xfrm>
            <a:off x="1280117" y="1876946"/>
            <a:ext cx="271367" cy="255233"/>
            <a:chOff x="1280117" y="1876946"/>
            <a:chExt cx="271367" cy="255233"/>
          </a:xfrm>
          <a:solidFill>
            <a:srgbClr val="000000"/>
          </a:solidFill>
        </p:grpSpPr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6C5E67D0-C3E8-385B-11E7-A880A83DF951}"/>
                </a:ext>
              </a:extLst>
            </p:cNvPr>
            <p:cNvSpPr/>
            <p:nvPr/>
          </p:nvSpPr>
          <p:spPr>
            <a:xfrm>
              <a:off x="1411443" y="2106748"/>
              <a:ext cx="66209" cy="25432"/>
            </a:xfrm>
            <a:custGeom>
              <a:avLst/>
              <a:gdLst>
                <a:gd name="connsiteX0" fmla="*/ 49832 w 66209"/>
                <a:gd name="connsiteY0" fmla="*/ 27084 h 25432"/>
                <a:gd name="connsiteX1" fmla="*/ 5446 w 66209"/>
                <a:gd name="connsiteY1" fmla="*/ 10605 h 25432"/>
                <a:gd name="connsiteX2" fmla="*/ 1445 w 66209"/>
                <a:gd name="connsiteY2" fmla="*/ 2509 h 25432"/>
                <a:gd name="connsiteX3" fmla="*/ 6303 w 66209"/>
                <a:gd name="connsiteY3" fmla="*/ 1843 h 25432"/>
                <a:gd name="connsiteX4" fmla="*/ 8018 w 66209"/>
                <a:gd name="connsiteY4" fmla="*/ 1652 h 25432"/>
                <a:gd name="connsiteX5" fmla="*/ 8112 w 66209"/>
                <a:gd name="connsiteY5" fmla="*/ 1652 h 25432"/>
                <a:gd name="connsiteX6" fmla="*/ 13638 w 66209"/>
                <a:gd name="connsiteY6" fmla="*/ 2033 h 25432"/>
                <a:gd name="connsiteX7" fmla="*/ 13733 w 66209"/>
                <a:gd name="connsiteY7" fmla="*/ 2129 h 25432"/>
                <a:gd name="connsiteX8" fmla="*/ 13733 w 66209"/>
                <a:gd name="connsiteY8" fmla="*/ 2129 h 25432"/>
                <a:gd name="connsiteX9" fmla="*/ 48594 w 66209"/>
                <a:gd name="connsiteY9" fmla="*/ 3557 h 25432"/>
                <a:gd name="connsiteX10" fmla="*/ 50118 w 66209"/>
                <a:gd name="connsiteY10" fmla="*/ 27084 h 25432"/>
                <a:gd name="connsiteX11" fmla="*/ 49832 w 66209"/>
                <a:gd name="connsiteY11" fmla="*/ 27084 h 2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209" h="25432">
                  <a:moveTo>
                    <a:pt x="49832" y="27084"/>
                  </a:moveTo>
                  <a:cubicBezTo>
                    <a:pt x="37450" y="26703"/>
                    <a:pt x="16590" y="20607"/>
                    <a:pt x="5446" y="10605"/>
                  </a:cubicBezTo>
                  <a:cubicBezTo>
                    <a:pt x="3445" y="8510"/>
                    <a:pt x="398" y="5747"/>
                    <a:pt x="1445" y="2509"/>
                  </a:cubicBezTo>
                  <a:cubicBezTo>
                    <a:pt x="3160" y="2318"/>
                    <a:pt x="4779" y="2129"/>
                    <a:pt x="6303" y="1843"/>
                  </a:cubicBezTo>
                  <a:cubicBezTo>
                    <a:pt x="6875" y="1747"/>
                    <a:pt x="7446" y="1652"/>
                    <a:pt x="8018" y="1652"/>
                  </a:cubicBezTo>
                  <a:lnTo>
                    <a:pt x="8112" y="1652"/>
                  </a:lnTo>
                  <a:cubicBezTo>
                    <a:pt x="10018" y="1652"/>
                    <a:pt x="11827" y="1843"/>
                    <a:pt x="13638" y="2033"/>
                  </a:cubicBezTo>
                  <a:lnTo>
                    <a:pt x="13733" y="2129"/>
                  </a:lnTo>
                  <a:cubicBezTo>
                    <a:pt x="13733" y="2129"/>
                    <a:pt x="13733" y="2129"/>
                    <a:pt x="13733" y="2129"/>
                  </a:cubicBezTo>
                  <a:cubicBezTo>
                    <a:pt x="25258" y="4033"/>
                    <a:pt x="36878" y="4415"/>
                    <a:pt x="48594" y="3557"/>
                  </a:cubicBezTo>
                  <a:cubicBezTo>
                    <a:pt x="72978" y="2414"/>
                    <a:pt x="73930" y="26321"/>
                    <a:pt x="50118" y="27084"/>
                  </a:cubicBezTo>
                  <a:lnTo>
                    <a:pt x="49832" y="2708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3147A3C-9D6C-352E-EE30-02B9006A75F4}"/>
                </a:ext>
              </a:extLst>
            </p:cNvPr>
            <p:cNvSpPr/>
            <p:nvPr/>
          </p:nvSpPr>
          <p:spPr>
            <a:xfrm>
              <a:off x="1374980" y="1961777"/>
              <a:ext cx="139765" cy="150601"/>
            </a:xfrm>
            <a:custGeom>
              <a:avLst/>
              <a:gdLst>
                <a:gd name="connsiteX0" fmla="*/ 8095 w 139765"/>
                <a:gd name="connsiteY0" fmla="*/ 152242 h 150601"/>
                <a:gd name="connsiteX1" fmla="*/ 7333 w 139765"/>
                <a:gd name="connsiteY1" fmla="*/ 152242 h 150601"/>
                <a:gd name="connsiteX2" fmla="*/ 4094 w 139765"/>
                <a:gd name="connsiteY2" fmla="*/ 150051 h 150601"/>
                <a:gd name="connsiteX3" fmla="*/ 56481 w 139765"/>
                <a:gd name="connsiteY3" fmla="*/ 62422 h 150601"/>
                <a:gd name="connsiteX4" fmla="*/ 58292 w 139765"/>
                <a:gd name="connsiteY4" fmla="*/ 65374 h 150601"/>
                <a:gd name="connsiteX5" fmla="*/ 68674 w 139765"/>
                <a:gd name="connsiteY5" fmla="*/ 61374 h 150601"/>
                <a:gd name="connsiteX6" fmla="*/ 81438 w 139765"/>
                <a:gd name="connsiteY6" fmla="*/ 65374 h 150601"/>
                <a:gd name="connsiteX7" fmla="*/ 114965 w 139765"/>
                <a:gd name="connsiteY7" fmla="*/ 76518 h 150601"/>
                <a:gd name="connsiteX8" fmla="*/ 89153 w 139765"/>
                <a:gd name="connsiteY8" fmla="*/ 24131 h 150601"/>
                <a:gd name="connsiteX9" fmla="*/ 78485 w 139765"/>
                <a:gd name="connsiteY9" fmla="*/ 1652 h 150601"/>
                <a:gd name="connsiteX10" fmla="*/ 114394 w 139765"/>
                <a:gd name="connsiteY10" fmla="*/ 26607 h 150601"/>
                <a:gd name="connsiteX11" fmla="*/ 128872 w 139765"/>
                <a:gd name="connsiteY11" fmla="*/ 102140 h 150601"/>
                <a:gd name="connsiteX12" fmla="*/ 62007 w 139765"/>
                <a:gd name="connsiteY12" fmla="*/ 87282 h 150601"/>
                <a:gd name="connsiteX13" fmla="*/ 54291 w 139765"/>
                <a:gd name="connsiteY13" fmla="*/ 68422 h 150601"/>
                <a:gd name="connsiteX14" fmla="*/ 32098 w 139765"/>
                <a:gd name="connsiteY14" fmla="*/ 104998 h 150601"/>
                <a:gd name="connsiteX15" fmla="*/ 25431 w 139765"/>
                <a:gd name="connsiteY15" fmla="*/ 122810 h 150601"/>
                <a:gd name="connsiteX16" fmla="*/ 11619 w 139765"/>
                <a:gd name="connsiteY16" fmla="*/ 150908 h 150601"/>
                <a:gd name="connsiteX17" fmla="*/ 8095 w 139765"/>
                <a:gd name="connsiteY17" fmla="*/ 152242 h 150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9765" h="150601">
                  <a:moveTo>
                    <a:pt x="8095" y="152242"/>
                  </a:moveTo>
                  <a:cubicBezTo>
                    <a:pt x="7904" y="152242"/>
                    <a:pt x="7619" y="152242"/>
                    <a:pt x="7333" y="152242"/>
                  </a:cubicBezTo>
                  <a:cubicBezTo>
                    <a:pt x="6000" y="152146"/>
                    <a:pt x="4761" y="151289"/>
                    <a:pt x="4094" y="150051"/>
                  </a:cubicBezTo>
                  <a:cubicBezTo>
                    <a:pt x="-9908" y="124239"/>
                    <a:pt x="30669" y="65755"/>
                    <a:pt x="56481" y="62422"/>
                  </a:cubicBezTo>
                  <a:lnTo>
                    <a:pt x="58292" y="65374"/>
                  </a:lnTo>
                  <a:cubicBezTo>
                    <a:pt x="61339" y="63183"/>
                    <a:pt x="64863" y="61183"/>
                    <a:pt x="68674" y="61374"/>
                  </a:cubicBezTo>
                  <a:cubicBezTo>
                    <a:pt x="72961" y="61183"/>
                    <a:pt x="77628" y="63660"/>
                    <a:pt x="81438" y="65374"/>
                  </a:cubicBezTo>
                  <a:cubicBezTo>
                    <a:pt x="91629" y="69946"/>
                    <a:pt x="103154" y="74803"/>
                    <a:pt x="114965" y="76518"/>
                  </a:cubicBezTo>
                  <a:cubicBezTo>
                    <a:pt x="111156" y="56992"/>
                    <a:pt x="100868" y="41086"/>
                    <a:pt x="89153" y="24131"/>
                  </a:cubicBezTo>
                  <a:cubicBezTo>
                    <a:pt x="84485" y="17367"/>
                    <a:pt x="79151" y="10224"/>
                    <a:pt x="78485" y="1652"/>
                  </a:cubicBezTo>
                  <a:cubicBezTo>
                    <a:pt x="93438" y="4224"/>
                    <a:pt x="104012" y="16606"/>
                    <a:pt x="114394" y="26607"/>
                  </a:cubicBezTo>
                  <a:cubicBezTo>
                    <a:pt x="132492" y="47181"/>
                    <a:pt x="155542" y="82710"/>
                    <a:pt x="128872" y="102140"/>
                  </a:cubicBezTo>
                  <a:cubicBezTo>
                    <a:pt x="107060" y="109570"/>
                    <a:pt x="81247" y="97950"/>
                    <a:pt x="62007" y="87282"/>
                  </a:cubicBezTo>
                  <a:cubicBezTo>
                    <a:pt x="55434" y="83567"/>
                    <a:pt x="54767" y="75089"/>
                    <a:pt x="54291" y="68422"/>
                  </a:cubicBezTo>
                  <a:cubicBezTo>
                    <a:pt x="46195" y="80043"/>
                    <a:pt x="38289" y="92235"/>
                    <a:pt x="32098" y="104998"/>
                  </a:cubicBezTo>
                  <a:cubicBezTo>
                    <a:pt x="29431" y="110808"/>
                    <a:pt x="27240" y="116714"/>
                    <a:pt x="25431" y="122810"/>
                  </a:cubicBezTo>
                  <a:cubicBezTo>
                    <a:pt x="22001" y="133382"/>
                    <a:pt x="18763" y="143574"/>
                    <a:pt x="11619" y="150908"/>
                  </a:cubicBezTo>
                  <a:cubicBezTo>
                    <a:pt x="10667" y="151861"/>
                    <a:pt x="9428" y="152337"/>
                    <a:pt x="8095" y="152242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2316F18-4619-DD87-B57C-F821AD1D6AAE}"/>
                </a:ext>
              </a:extLst>
            </p:cNvPr>
            <p:cNvSpPr/>
            <p:nvPr/>
          </p:nvSpPr>
          <p:spPr>
            <a:xfrm>
              <a:off x="1333932" y="1935285"/>
              <a:ext cx="32730" cy="58114"/>
            </a:xfrm>
            <a:custGeom>
              <a:avLst/>
              <a:gdLst>
                <a:gd name="connsiteX0" fmla="*/ 19711 w 32730"/>
                <a:gd name="connsiteY0" fmla="*/ 59766 h 58114"/>
                <a:gd name="connsiteX1" fmla="*/ 5995 w 32730"/>
                <a:gd name="connsiteY1" fmla="*/ 49289 h 58114"/>
                <a:gd name="connsiteX2" fmla="*/ 1232 w 32730"/>
                <a:gd name="connsiteY2" fmla="*/ 31763 h 58114"/>
                <a:gd name="connsiteX3" fmla="*/ 1232 w 32730"/>
                <a:gd name="connsiteY3" fmla="*/ 31477 h 58114"/>
                <a:gd name="connsiteX4" fmla="*/ 5614 w 32730"/>
                <a:gd name="connsiteY4" fmla="*/ 13094 h 58114"/>
                <a:gd name="connsiteX5" fmla="*/ 29522 w 32730"/>
                <a:gd name="connsiteY5" fmla="*/ 10428 h 58114"/>
                <a:gd name="connsiteX6" fmla="*/ 27046 w 32730"/>
                <a:gd name="connsiteY6" fmla="*/ 56624 h 58114"/>
                <a:gd name="connsiteX7" fmla="*/ 19711 w 32730"/>
                <a:gd name="connsiteY7" fmla="*/ 59766 h 5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730" h="58114">
                  <a:moveTo>
                    <a:pt x="19711" y="59766"/>
                  </a:moveTo>
                  <a:cubicBezTo>
                    <a:pt x="13329" y="59766"/>
                    <a:pt x="8662" y="54528"/>
                    <a:pt x="5995" y="49289"/>
                  </a:cubicBezTo>
                  <a:cubicBezTo>
                    <a:pt x="3233" y="43859"/>
                    <a:pt x="1613" y="37860"/>
                    <a:pt x="1232" y="31763"/>
                  </a:cubicBezTo>
                  <a:lnTo>
                    <a:pt x="1232" y="31477"/>
                  </a:lnTo>
                  <a:cubicBezTo>
                    <a:pt x="1518" y="25095"/>
                    <a:pt x="2947" y="18904"/>
                    <a:pt x="5614" y="13094"/>
                  </a:cubicBezTo>
                  <a:cubicBezTo>
                    <a:pt x="9614" y="2521"/>
                    <a:pt x="23617" y="-5003"/>
                    <a:pt x="29522" y="10428"/>
                  </a:cubicBezTo>
                  <a:cubicBezTo>
                    <a:pt x="34665" y="24905"/>
                    <a:pt x="37046" y="42527"/>
                    <a:pt x="27046" y="56624"/>
                  </a:cubicBezTo>
                  <a:cubicBezTo>
                    <a:pt x="25140" y="58623"/>
                    <a:pt x="22474" y="59766"/>
                    <a:pt x="19711" y="59766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33FF778-9ABD-7065-8E9B-35A2C35BAD46}"/>
                </a:ext>
              </a:extLst>
            </p:cNvPr>
            <p:cNvSpPr/>
            <p:nvPr/>
          </p:nvSpPr>
          <p:spPr>
            <a:xfrm>
              <a:off x="1494611" y="1932431"/>
              <a:ext cx="32488" cy="58113"/>
            </a:xfrm>
            <a:custGeom>
              <a:avLst/>
              <a:gdLst>
                <a:gd name="connsiteX0" fmla="*/ 15243 w 32488"/>
                <a:gd name="connsiteY0" fmla="*/ 59764 h 58113"/>
                <a:gd name="connsiteX1" fmla="*/ 7908 w 32488"/>
                <a:gd name="connsiteY1" fmla="*/ 56525 h 58113"/>
                <a:gd name="connsiteX2" fmla="*/ 1240 w 32488"/>
                <a:gd name="connsiteY2" fmla="*/ 30331 h 58113"/>
                <a:gd name="connsiteX3" fmla="*/ 5718 w 32488"/>
                <a:gd name="connsiteY3" fmla="*/ 10043 h 58113"/>
                <a:gd name="connsiteX4" fmla="*/ 29435 w 32488"/>
                <a:gd name="connsiteY4" fmla="*/ 13092 h 58113"/>
                <a:gd name="connsiteX5" fmla="*/ 33721 w 32488"/>
                <a:gd name="connsiteY5" fmla="*/ 31474 h 58113"/>
                <a:gd name="connsiteX6" fmla="*/ 33721 w 32488"/>
                <a:gd name="connsiteY6" fmla="*/ 31760 h 58113"/>
                <a:gd name="connsiteX7" fmla="*/ 28958 w 32488"/>
                <a:gd name="connsiteY7" fmla="*/ 49286 h 58113"/>
                <a:gd name="connsiteX8" fmla="*/ 15243 w 32488"/>
                <a:gd name="connsiteY8" fmla="*/ 59764 h 58113"/>
                <a:gd name="connsiteX9" fmla="*/ 15243 w 32488"/>
                <a:gd name="connsiteY9" fmla="*/ 59764 h 58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488" h="58113">
                  <a:moveTo>
                    <a:pt x="15243" y="59764"/>
                  </a:moveTo>
                  <a:cubicBezTo>
                    <a:pt x="12480" y="59764"/>
                    <a:pt x="9813" y="58620"/>
                    <a:pt x="7908" y="56525"/>
                  </a:cubicBezTo>
                  <a:cubicBezTo>
                    <a:pt x="1812" y="49095"/>
                    <a:pt x="1145" y="39381"/>
                    <a:pt x="1240" y="30331"/>
                  </a:cubicBezTo>
                  <a:cubicBezTo>
                    <a:pt x="1526" y="23378"/>
                    <a:pt x="2955" y="16520"/>
                    <a:pt x="5718" y="10043"/>
                  </a:cubicBezTo>
                  <a:cubicBezTo>
                    <a:pt x="11718" y="-5006"/>
                    <a:pt x="25529" y="2804"/>
                    <a:pt x="29435" y="13092"/>
                  </a:cubicBezTo>
                  <a:cubicBezTo>
                    <a:pt x="32007" y="18902"/>
                    <a:pt x="33530" y="25093"/>
                    <a:pt x="33721" y="31474"/>
                  </a:cubicBezTo>
                  <a:lnTo>
                    <a:pt x="33721" y="31760"/>
                  </a:lnTo>
                  <a:cubicBezTo>
                    <a:pt x="33435" y="37856"/>
                    <a:pt x="31816" y="43857"/>
                    <a:pt x="28958" y="49286"/>
                  </a:cubicBezTo>
                  <a:cubicBezTo>
                    <a:pt x="26291" y="54525"/>
                    <a:pt x="21624" y="59859"/>
                    <a:pt x="15243" y="59764"/>
                  </a:cubicBezTo>
                  <a:lnTo>
                    <a:pt x="15243" y="59764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0DF9B43-5C6A-5B87-BA86-FBE9A6795FE1}"/>
                </a:ext>
              </a:extLst>
            </p:cNvPr>
            <p:cNvSpPr/>
            <p:nvPr/>
          </p:nvSpPr>
          <p:spPr>
            <a:xfrm>
              <a:off x="1280117" y="1877970"/>
              <a:ext cx="122432" cy="56184"/>
            </a:xfrm>
            <a:custGeom>
              <a:avLst/>
              <a:gdLst>
                <a:gd name="connsiteX0" fmla="*/ 1232 w 122432"/>
                <a:gd name="connsiteY0" fmla="*/ 57837 h 56184"/>
                <a:gd name="connsiteX1" fmla="*/ 1232 w 122432"/>
                <a:gd name="connsiteY1" fmla="*/ 57837 h 56184"/>
                <a:gd name="connsiteX2" fmla="*/ 89528 w 122432"/>
                <a:gd name="connsiteY2" fmla="*/ 4688 h 56184"/>
                <a:gd name="connsiteX3" fmla="*/ 105435 w 122432"/>
                <a:gd name="connsiteY3" fmla="*/ 1734 h 56184"/>
                <a:gd name="connsiteX4" fmla="*/ 120865 w 122432"/>
                <a:gd name="connsiteY4" fmla="*/ 24213 h 56184"/>
                <a:gd name="connsiteX5" fmla="*/ 104006 w 122432"/>
                <a:gd name="connsiteY5" fmla="*/ 27356 h 56184"/>
                <a:gd name="connsiteX6" fmla="*/ 1232 w 122432"/>
                <a:gd name="connsiteY6" fmla="*/ 57837 h 5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432" h="56184">
                  <a:moveTo>
                    <a:pt x="1232" y="57837"/>
                  </a:moveTo>
                  <a:lnTo>
                    <a:pt x="1232" y="57837"/>
                  </a:lnTo>
                  <a:cubicBezTo>
                    <a:pt x="17995" y="33452"/>
                    <a:pt x="57715" y="12974"/>
                    <a:pt x="89528" y="4688"/>
                  </a:cubicBezTo>
                  <a:cubicBezTo>
                    <a:pt x="94672" y="2973"/>
                    <a:pt x="100006" y="1925"/>
                    <a:pt x="105435" y="1734"/>
                  </a:cubicBezTo>
                  <a:cubicBezTo>
                    <a:pt x="117246" y="496"/>
                    <a:pt x="129247" y="13450"/>
                    <a:pt x="120865" y="24213"/>
                  </a:cubicBezTo>
                  <a:cubicBezTo>
                    <a:pt x="117151" y="29548"/>
                    <a:pt x="109531" y="30595"/>
                    <a:pt x="104006" y="27356"/>
                  </a:cubicBezTo>
                  <a:cubicBezTo>
                    <a:pt x="68383" y="29548"/>
                    <a:pt x="34474" y="45263"/>
                    <a:pt x="1232" y="57837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D6900D3-FB6F-F32D-2DDF-A713BAD134A7}"/>
                </a:ext>
              </a:extLst>
            </p:cNvPr>
            <p:cNvSpPr/>
            <p:nvPr/>
          </p:nvSpPr>
          <p:spPr>
            <a:xfrm>
              <a:off x="1465910" y="1876946"/>
              <a:ext cx="85574" cy="43873"/>
            </a:xfrm>
            <a:custGeom>
              <a:avLst/>
              <a:gdLst>
                <a:gd name="connsiteX0" fmla="*/ 86806 w 85574"/>
                <a:gd name="connsiteY0" fmla="*/ 45526 h 43873"/>
                <a:gd name="connsiteX1" fmla="*/ 86806 w 85574"/>
                <a:gd name="connsiteY1" fmla="*/ 45526 h 43873"/>
                <a:gd name="connsiteX2" fmla="*/ 32133 w 85574"/>
                <a:gd name="connsiteY2" fmla="*/ 28571 h 43873"/>
                <a:gd name="connsiteX3" fmla="*/ 23846 w 85574"/>
                <a:gd name="connsiteY3" fmla="*/ 29524 h 43873"/>
                <a:gd name="connsiteX4" fmla="*/ 23655 w 85574"/>
                <a:gd name="connsiteY4" fmla="*/ 29524 h 43873"/>
                <a:gd name="connsiteX5" fmla="*/ 15178 w 85574"/>
                <a:gd name="connsiteY5" fmla="*/ 30477 h 43873"/>
                <a:gd name="connsiteX6" fmla="*/ 10796 w 85574"/>
                <a:gd name="connsiteY6" fmla="*/ 30095 h 43873"/>
                <a:gd name="connsiteX7" fmla="*/ 4796 w 85574"/>
                <a:gd name="connsiteY7" fmla="*/ 26380 h 43873"/>
                <a:gd name="connsiteX8" fmla="*/ 2415 w 85574"/>
                <a:gd name="connsiteY8" fmla="*/ 11902 h 43873"/>
                <a:gd name="connsiteX9" fmla="*/ 7843 w 85574"/>
                <a:gd name="connsiteY9" fmla="*/ 5616 h 43873"/>
                <a:gd name="connsiteX10" fmla="*/ 35846 w 85574"/>
                <a:gd name="connsiteY10" fmla="*/ 2568 h 43873"/>
                <a:gd name="connsiteX11" fmla="*/ 86806 w 85574"/>
                <a:gd name="connsiteY11" fmla="*/ 45526 h 43873"/>
                <a:gd name="connsiteX12" fmla="*/ 86806 w 85574"/>
                <a:gd name="connsiteY12" fmla="*/ 45526 h 4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574" h="43873">
                  <a:moveTo>
                    <a:pt x="86806" y="45526"/>
                  </a:moveTo>
                  <a:lnTo>
                    <a:pt x="86806" y="45526"/>
                  </a:lnTo>
                  <a:cubicBezTo>
                    <a:pt x="76328" y="36287"/>
                    <a:pt x="50325" y="27714"/>
                    <a:pt x="32133" y="28571"/>
                  </a:cubicBezTo>
                  <a:cubicBezTo>
                    <a:pt x="29370" y="28666"/>
                    <a:pt x="26512" y="28952"/>
                    <a:pt x="23846" y="29524"/>
                  </a:cubicBezTo>
                  <a:lnTo>
                    <a:pt x="23655" y="29524"/>
                  </a:lnTo>
                  <a:cubicBezTo>
                    <a:pt x="20797" y="30000"/>
                    <a:pt x="17939" y="30381"/>
                    <a:pt x="15178" y="30477"/>
                  </a:cubicBezTo>
                  <a:cubicBezTo>
                    <a:pt x="13654" y="30477"/>
                    <a:pt x="12225" y="30286"/>
                    <a:pt x="10796" y="30095"/>
                  </a:cubicBezTo>
                  <a:cubicBezTo>
                    <a:pt x="8414" y="29524"/>
                    <a:pt x="6319" y="28286"/>
                    <a:pt x="4796" y="26380"/>
                  </a:cubicBezTo>
                  <a:cubicBezTo>
                    <a:pt x="1461" y="22475"/>
                    <a:pt x="33" y="16665"/>
                    <a:pt x="2415" y="11902"/>
                  </a:cubicBezTo>
                  <a:cubicBezTo>
                    <a:pt x="3652" y="9426"/>
                    <a:pt x="5558" y="7235"/>
                    <a:pt x="7843" y="5616"/>
                  </a:cubicBezTo>
                  <a:cubicBezTo>
                    <a:pt x="13940" y="568"/>
                    <a:pt x="27275" y="1330"/>
                    <a:pt x="35846" y="2568"/>
                  </a:cubicBezTo>
                  <a:cubicBezTo>
                    <a:pt x="59469" y="5330"/>
                    <a:pt x="81758" y="21522"/>
                    <a:pt x="86806" y="45526"/>
                  </a:cubicBezTo>
                  <a:lnTo>
                    <a:pt x="86806" y="4552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8" name="Graphic 2" descr="Man in a polo shirt">
            <a:extLst>
              <a:ext uri="{FF2B5EF4-FFF2-40B4-BE49-F238E27FC236}">
                <a16:creationId xmlns:a16="http://schemas.microsoft.com/office/drawing/2014/main" id="{EE245053-DB76-F0E4-A753-FC718C4298B3}"/>
              </a:ext>
            </a:extLst>
          </p:cNvPr>
          <p:cNvGrpSpPr/>
          <p:nvPr/>
        </p:nvGrpSpPr>
        <p:grpSpPr>
          <a:xfrm>
            <a:off x="4922342" y="1426452"/>
            <a:ext cx="1295068" cy="4240504"/>
            <a:chOff x="4922342" y="1426452"/>
            <a:chExt cx="1295068" cy="4240504"/>
          </a:xfrm>
        </p:grpSpPr>
        <p:grpSp>
          <p:nvGrpSpPr>
            <p:cNvPr id="119" name="Graphic 2" descr="Man in a polo shirt">
              <a:extLst>
                <a:ext uri="{FF2B5EF4-FFF2-40B4-BE49-F238E27FC236}">
                  <a16:creationId xmlns:a16="http://schemas.microsoft.com/office/drawing/2014/main" id="{1F5F42B9-D384-EBB2-E897-D2BD088E5B50}"/>
                </a:ext>
              </a:extLst>
            </p:cNvPr>
            <p:cNvGrpSpPr/>
            <p:nvPr/>
          </p:nvGrpSpPr>
          <p:grpSpPr>
            <a:xfrm>
              <a:off x="4922342" y="1933123"/>
              <a:ext cx="1295068" cy="3733833"/>
              <a:chOff x="4922342" y="1933123"/>
              <a:chExt cx="1295068" cy="3733833"/>
            </a:xfrm>
          </p:grpSpPr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65BABF50-60E9-EECC-ECC6-BEE8FBF8EFB4}"/>
                  </a:ext>
                </a:extLst>
              </p:cNvPr>
              <p:cNvSpPr/>
              <p:nvPr/>
            </p:nvSpPr>
            <p:spPr>
              <a:xfrm>
                <a:off x="4928623" y="1933123"/>
                <a:ext cx="1275502" cy="3729070"/>
              </a:xfrm>
              <a:custGeom>
                <a:avLst/>
                <a:gdLst>
                  <a:gd name="connsiteX0" fmla="*/ 197680 w 1275502"/>
                  <a:gd name="connsiteY0" fmla="*/ 3739668 h 3729070"/>
                  <a:gd name="connsiteX1" fmla="*/ 9087 w 1275502"/>
                  <a:gd name="connsiteY1" fmla="*/ 3685373 h 3729070"/>
                  <a:gd name="connsiteX2" fmla="*/ 11943 w 1275502"/>
                  <a:gd name="connsiteY2" fmla="*/ 3567260 h 3729070"/>
                  <a:gd name="connsiteX3" fmla="*/ 42327 w 1275502"/>
                  <a:gd name="connsiteY3" fmla="*/ 3326279 h 3729070"/>
                  <a:gd name="connsiteX4" fmla="*/ 76046 w 1275502"/>
                  <a:gd name="connsiteY4" fmla="*/ 3223411 h 3729070"/>
                  <a:gd name="connsiteX5" fmla="*/ 70428 w 1275502"/>
                  <a:gd name="connsiteY5" fmla="*/ 3212937 h 3729070"/>
                  <a:gd name="connsiteX6" fmla="*/ 38234 w 1275502"/>
                  <a:gd name="connsiteY6" fmla="*/ 3210072 h 3729070"/>
                  <a:gd name="connsiteX7" fmla="*/ 25756 w 1275502"/>
                  <a:gd name="connsiteY7" fmla="*/ 3194836 h 3729070"/>
                  <a:gd name="connsiteX8" fmla="*/ 65186 w 1275502"/>
                  <a:gd name="connsiteY8" fmla="*/ 2832886 h 3729070"/>
                  <a:gd name="connsiteX9" fmla="*/ 235306 w 1275502"/>
                  <a:gd name="connsiteY9" fmla="*/ 2114697 h 3729070"/>
                  <a:gd name="connsiteX10" fmla="*/ 285405 w 1275502"/>
                  <a:gd name="connsiteY10" fmla="*/ 1889911 h 3729070"/>
                  <a:gd name="connsiteX11" fmla="*/ 154818 w 1275502"/>
                  <a:gd name="connsiteY11" fmla="*/ 1586060 h 3729070"/>
                  <a:gd name="connsiteX12" fmla="*/ 138247 w 1275502"/>
                  <a:gd name="connsiteY12" fmla="*/ 1582255 h 3729070"/>
                  <a:gd name="connsiteX13" fmla="*/ 134149 w 1275502"/>
                  <a:gd name="connsiteY13" fmla="*/ 1573679 h 3729070"/>
                  <a:gd name="connsiteX14" fmla="*/ 78334 w 1275502"/>
                  <a:gd name="connsiteY14" fmla="*/ 1222212 h 3729070"/>
                  <a:gd name="connsiteX15" fmla="*/ 103384 w 1275502"/>
                  <a:gd name="connsiteY15" fmla="*/ 627848 h 3729070"/>
                  <a:gd name="connsiteX16" fmla="*/ 153199 w 1275502"/>
                  <a:gd name="connsiteY16" fmla="*/ 322100 h 3729070"/>
                  <a:gd name="connsiteX17" fmla="*/ 445902 w 1275502"/>
                  <a:gd name="connsiteY17" fmla="*/ 220180 h 3729070"/>
                  <a:gd name="connsiteX18" fmla="*/ 445619 w 1275502"/>
                  <a:gd name="connsiteY18" fmla="*/ 152547 h 3729070"/>
                  <a:gd name="connsiteX19" fmla="*/ 476668 w 1275502"/>
                  <a:gd name="connsiteY19" fmla="*/ 169700 h 3729070"/>
                  <a:gd name="connsiteX20" fmla="*/ 496099 w 1275502"/>
                  <a:gd name="connsiteY20" fmla="*/ 119210 h 3729070"/>
                  <a:gd name="connsiteX21" fmla="*/ 500387 w 1275502"/>
                  <a:gd name="connsiteY21" fmla="*/ 92542 h 3729070"/>
                  <a:gd name="connsiteX22" fmla="*/ 696789 w 1275502"/>
                  <a:gd name="connsiteY22" fmla="*/ 32536 h 3729070"/>
                  <a:gd name="connsiteX23" fmla="*/ 735652 w 1275502"/>
                  <a:gd name="connsiteY23" fmla="*/ 145887 h 3729070"/>
                  <a:gd name="connsiteX24" fmla="*/ 744414 w 1275502"/>
                  <a:gd name="connsiteY24" fmla="*/ 199223 h 3729070"/>
                  <a:gd name="connsiteX25" fmla="*/ 755084 w 1275502"/>
                  <a:gd name="connsiteY25" fmla="*/ 184936 h 3729070"/>
                  <a:gd name="connsiteX26" fmla="*/ 815280 w 1275502"/>
                  <a:gd name="connsiteY26" fmla="*/ 214460 h 3729070"/>
                  <a:gd name="connsiteX27" fmla="*/ 818043 w 1275502"/>
                  <a:gd name="connsiteY27" fmla="*/ 235417 h 3729070"/>
                  <a:gd name="connsiteX28" fmla="*/ 1049215 w 1275502"/>
                  <a:gd name="connsiteY28" fmla="*/ 367818 h 3729070"/>
                  <a:gd name="connsiteX29" fmla="*/ 1127224 w 1275502"/>
                  <a:gd name="connsiteY29" fmla="*/ 851686 h 3729070"/>
                  <a:gd name="connsiteX30" fmla="*/ 1275243 w 1275502"/>
                  <a:gd name="connsiteY30" fmla="*/ 1382230 h 3729070"/>
                  <a:gd name="connsiteX31" fmla="*/ 1264769 w 1275502"/>
                  <a:gd name="connsiteY31" fmla="*/ 1551773 h 3729070"/>
                  <a:gd name="connsiteX32" fmla="*/ 1254290 w 1275502"/>
                  <a:gd name="connsiteY32" fmla="*/ 1558443 h 3729070"/>
                  <a:gd name="connsiteX33" fmla="*/ 1248002 w 1275502"/>
                  <a:gd name="connsiteY33" fmla="*/ 1684175 h 3729070"/>
                  <a:gd name="connsiteX34" fmla="*/ 1111415 w 1275502"/>
                  <a:gd name="connsiteY34" fmla="*/ 1797517 h 3729070"/>
                  <a:gd name="connsiteX35" fmla="*/ 915199 w 1275502"/>
                  <a:gd name="connsiteY35" fmla="*/ 2686197 h 3729070"/>
                  <a:gd name="connsiteX36" fmla="*/ 897959 w 1275502"/>
                  <a:gd name="connsiteY36" fmla="*/ 3101493 h 3729070"/>
                  <a:gd name="connsiteX37" fmla="*/ 898721 w 1275502"/>
                  <a:gd name="connsiteY37" fmla="*/ 3159592 h 3729070"/>
                  <a:gd name="connsiteX38" fmla="*/ 877764 w 1275502"/>
                  <a:gd name="connsiteY38" fmla="*/ 3167210 h 3729070"/>
                  <a:gd name="connsiteX39" fmla="*/ 874718 w 1275502"/>
                  <a:gd name="connsiteY39" fmla="*/ 3171023 h 3729070"/>
                  <a:gd name="connsiteX40" fmla="*/ 878053 w 1275502"/>
                  <a:gd name="connsiteY40" fmla="*/ 3261511 h 3729070"/>
                  <a:gd name="connsiteX41" fmla="*/ 888052 w 1275502"/>
                  <a:gd name="connsiteY41" fmla="*/ 3275798 h 3729070"/>
                  <a:gd name="connsiteX42" fmla="*/ 1055409 w 1275502"/>
                  <a:gd name="connsiteY42" fmla="*/ 3392005 h 3729070"/>
                  <a:gd name="connsiteX43" fmla="*/ 1173137 w 1275502"/>
                  <a:gd name="connsiteY43" fmla="*/ 3479637 h 3729070"/>
                  <a:gd name="connsiteX44" fmla="*/ 1234952 w 1275502"/>
                  <a:gd name="connsiteY44" fmla="*/ 3555837 h 3729070"/>
                  <a:gd name="connsiteX45" fmla="*/ 1249240 w 1275502"/>
                  <a:gd name="connsiteY45" fmla="*/ 3557735 h 3729070"/>
                  <a:gd name="connsiteX46" fmla="*/ 1004733 w 1275502"/>
                  <a:gd name="connsiteY46" fmla="*/ 3636800 h 3729070"/>
                  <a:gd name="connsiteX47" fmla="*/ 730415 w 1275502"/>
                  <a:gd name="connsiteY47" fmla="*/ 3561548 h 3729070"/>
                  <a:gd name="connsiteX48" fmla="*/ 695171 w 1275502"/>
                  <a:gd name="connsiteY48" fmla="*/ 3512017 h 3729070"/>
                  <a:gd name="connsiteX49" fmla="*/ 695459 w 1275502"/>
                  <a:gd name="connsiteY49" fmla="*/ 3472010 h 3729070"/>
                  <a:gd name="connsiteX50" fmla="*/ 682502 w 1275502"/>
                  <a:gd name="connsiteY50" fmla="*/ 3424385 h 3729070"/>
                  <a:gd name="connsiteX51" fmla="*/ 695459 w 1275502"/>
                  <a:gd name="connsiteY51" fmla="*/ 3267222 h 3729070"/>
                  <a:gd name="connsiteX52" fmla="*/ 715746 w 1275502"/>
                  <a:gd name="connsiteY52" fmla="*/ 3177693 h 3729070"/>
                  <a:gd name="connsiteX53" fmla="*/ 622496 w 1275502"/>
                  <a:gd name="connsiteY53" fmla="*/ 3155787 h 3729070"/>
                  <a:gd name="connsiteX54" fmla="*/ 609637 w 1275502"/>
                  <a:gd name="connsiteY54" fmla="*/ 3121492 h 3729070"/>
                  <a:gd name="connsiteX55" fmla="*/ 597540 w 1275502"/>
                  <a:gd name="connsiteY55" fmla="*/ 2817650 h 3729070"/>
                  <a:gd name="connsiteX56" fmla="*/ 669647 w 1275502"/>
                  <a:gd name="connsiteY56" fmla="*/ 2308062 h 3729070"/>
                  <a:gd name="connsiteX57" fmla="*/ 694315 w 1275502"/>
                  <a:gd name="connsiteY57" fmla="*/ 1958493 h 3729070"/>
                  <a:gd name="connsiteX58" fmla="*/ 688218 w 1275502"/>
                  <a:gd name="connsiteY58" fmla="*/ 1939443 h 3729070"/>
                  <a:gd name="connsiteX59" fmla="*/ 674786 w 1275502"/>
                  <a:gd name="connsiteY59" fmla="*/ 1954679 h 3729070"/>
                  <a:gd name="connsiteX60" fmla="*/ 296167 w 1275502"/>
                  <a:gd name="connsiteY60" fmla="*/ 3202454 h 3729070"/>
                  <a:gd name="connsiteX61" fmla="*/ 242733 w 1275502"/>
                  <a:gd name="connsiteY61" fmla="*/ 3220555 h 3729070"/>
                  <a:gd name="connsiteX62" fmla="*/ 240641 w 1275502"/>
                  <a:gd name="connsiteY62" fmla="*/ 3379625 h 3729070"/>
                  <a:gd name="connsiteX63" fmla="*/ 247212 w 1275502"/>
                  <a:gd name="connsiteY63" fmla="*/ 3400572 h 3729070"/>
                  <a:gd name="connsiteX64" fmla="*/ 326268 w 1275502"/>
                  <a:gd name="connsiteY64" fmla="*/ 3600597 h 3729070"/>
                  <a:gd name="connsiteX65" fmla="*/ 340174 w 1275502"/>
                  <a:gd name="connsiteY65" fmla="*/ 3600597 h 3729070"/>
                  <a:gd name="connsiteX66" fmla="*/ 356368 w 1275502"/>
                  <a:gd name="connsiteY66" fmla="*/ 3687280 h 3729070"/>
                  <a:gd name="connsiteX67" fmla="*/ 197680 w 1275502"/>
                  <a:gd name="connsiteY67" fmla="*/ 3739668 h 3729070"/>
                  <a:gd name="connsiteX68" fmla="*/ 312743 w 1275502"/>
                  <a:gd name="connsiteY68" fmla="*/ 770723 h 3729070"/>
                  <a:gd name="connsiteX69" fmla="*/ 298646 w 1275502"/>
                  <a:gd name="connsiteY69" fmla="*/ 1567010 h 3729070"/>
                  <a:gd name="connsiteX70" fmla="*/ 300553 w 1275502"/>
                  <a:gd name="connsiteY70" fmla="*/ 1567968 h 3729070"/>
                  <a:gd name="connsiteX71" fmla="*/ 297409 w 1275502"/>
                  <a:gd name="connsiteY71" fmla="*/ 1569875 h 3729070"/>
                  <a:gd name="connsiteX72" fmla="*/ 291884 w 1275502"/>
                  <a:gd name="connsiteY72" fmla="*/ 1590822 h 3729070"/>
                  <a:gd name="connsiteX73" fmla="*/ 328175 w 1275502"/>
                  <a:gd name="connsiteY73" fmla="*/ 1624160 h 3729070"/>
                  <a:gd name="connsiteX74" fmla="*/ 369702 w 1275502"/>
                  <a:gd name="connsiteY74" fmla="*/ 1435567 h 3729070"/>
                  <a:gd name="connsiteX75" fmla="*/ 337030 w 1275502"/>
                  <a:gd name="connsiteY75" fmla="*/ 1406043 h 3729070"/>
                  <a:gd name="connsiteX76" fmla="*/ 356368 w 1275502"/>
                  <a:gd name="connsiteY76" fmla="*/ 1157435 h 3729070"/>
                  <a:gd name="connsiteX77" fmla="*/ 312743 w 1275502"/>
                  <a:gd name="connsiteY77" fmla="*/ 770723 h 37290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1275502" h="3729070">
                    <a:moveTo>
                      <a:pt x="197680" y="3739668"/>
                    </a:moveTo>
                    <a:cubicBezTo>
                      <a:pt x="141009" y="3738710"/>
                      <a:pt x="48331" y="3714897"/>
                      <a:pt x="9087" y="3685373"/>
                    </a:cubicBezTo>
                    <a:cubicBezTo>
                      <a:pt x="-726" y="3678704"/>
                      <a:pt x="11561" y="3605360"/>
                      <a:pt x="11943" y="3567260"/>
                    </a:cubicBezTo>
                    <a:cubicBezTo>
                      <a:pt x="12896" y="3481535"/>
                      <a:pt x="63475" y="3404386"/>
                      <a:pt x="42327" y="3326279"/>
                    </a:cubicBezTo>
                    <a:cubicBezTo>
                      <a:pt x="38327" y="3311043"/>
                      <a:pt x="65568" y="3259604"/>
                      <a:pt x="76046" y="3223411"/>
                    </a:cubicBezTo>
                    <a:cubicBezTo>
                      <a:pt x="77381" y="3219597"/>
                      <a:pt x="74809" y="3214835"/>
                      <a:pt x="70428" y="3212937"/>
                    </a:cubicBezTo>
                    <a:cubicBezTo>
                      <a:pt x="62619" y="3211030"/>
                      <a:pt x="49852" y="3211030"/>
                      <a:pt x="38234" y="3210072"/>
                    </a:cubicBezTo>
                    <a:cubicBezTo>
                      <a:pt x="30611" y="3209123"/>
                      <a:pt x="25086" y="3202454"/>
                      <a:pt x="25756" y="3194836"/>
                    </a:cubicBezTo>
                    <a:cubicBezTo>
                      <a:pt x="30518" y="3141500"/>
                      <a:pt x="49187" y="2941475"/>
                      <a:pt x="65186" y="2832886"/>
                    </a:cubicBezTo>
                    <a:cubicBezTo>
                      <a:pt x="102049" y="2588092"/>
                      <a:pt x="156343" y="2349018"/>
                      <a:pt x="235306" y="2114697"/>
                    </a:cubicBezTo>
                    <a:cubicBezTo>
                      <a:pt x="260737" y="2040404"/>
                      <a:pt x="285122" y="1968018"/>
                      <a:pt x="285405" y="1889911"/>
                    </a:cubicBezTo>
                    <a:cubicBezTo>
                      <a:pt x="130243" y="1897529"/>
                      <a:pt x="159678" y="1687030"/>
                      <a:pt x="154818" y="1586060"/>
                    </a:cubicBezTo>
                    <a:cubicBezTo>
                      <a:pt x="154725" y="1584162"/>
                      <a:pt x="143293" y="1585111"/>
                      <a:pt x="138247" y="1582255"/>
                    </a:cubicBezTo>
                    <a:lnTo>
                      <a:pt x="134149" y="1573679"/>
                    </a:lnTo>
                    <a:cubicBezTo>
                      <a:pt x="94049" y="1461286"/>
                      <a:pt x="83097" y="1341275"/>
                      <a:pt x="78334" y="1222212"/>
                    </a:cubicBezTo>
                    <a:cubicBezTo>
                      <a:pt x="70330" y="1024085"/>
                      <a:pt x="90143" y="822162"/>
                      <a:pt x="103384" y="627848"/>
                    </a:cubicBezTo>
                    <a:cubicBezTo>
                      <a:pt x="116146" y="447822"/>
                      <a:pt x="118718" y="364962"/>
                      <a:pt x="153199" y="322100"/>
                    </a:cubicBezTo>
                    <a:cubicBezTo>
                      <a:pt x="191871" y="274475"/>
                      <a:pt x="264834" y="273517"/>
                      <a:pt x="445902" y="220180"/>
                    </a:cubicBezTo>
                    <a:cubicBezTo>
                      <a:pt x="430568" y="203986"/>
                      <a:pt x="423425" y="165886"/>
                      <a:pt x="445619" y="152547"/>
                    </a:cubicBezTo>
                    <a:cubicBezTo>
                      <a:pt x="455902" y="145887"/>
                      <a:pt x="468287" y="164937"/>
                      <a:pt x="476668" y="169700"/>
                    </a:cubicBezTo>
                    <a:cubicBezTo>
                      <a:pt x="490002" y="142073"/>
                      <a:pt x="488481" y="147785"/>
                      <a:pt x="496099" y="119210"/>
                    </a:cubicBezTo>
                    <a:lnTo>
                      <a:pt x="500387" y="92542"/>
                    </a:lnTo>
                    <a:cubicBezTo>
                      <a:pt x="508196" y="7775"/>
                      <a:pt x="639067" y="-9378"/>
                      <a:pt x="696789" y="32536"/>
                    </a:cubicBezTo>
                    <a:cubicBezTo>
                      <a:pt x="730034" y="61111"/>
                      <a:pt x="731652" y="104922"/>
                      <a:pt x="735652" y="145887"/>
                    </a:cubicBezTo>
                    <a:cubicBezTo>
                      <a:pt x="737461" y="164937"/>
                      <a:pt x="735941" y="183029"/>
                      <a:pt x="744414" y="199223"/>
                    </a:cubicBezTo>
                    <a:lnTo>
                      <a:pt x="755084" y="184936"/>
                    </a:lnTo>
                    <a:cubicBezTo>
                      <a:pt x="774134" y="185885"/>
                      <a:pt x="804615" y="204935"/>
                      <a:pt x="815280" y="214460"/>
                    </a:cubicBezTo>
                    <a:cubicBezTo>
                      <a:pt x="821475" y="217325"/>
                      <a:pt x="817187" y="227798"/>
                      <a:pt x="818043" y="235417"/>
                    </a:cubicBezTo>
                    <a:cubicBezTo>
                      <a:pt x="903102" y="255425"/>
                      <a:pt x="1020737" y="268754"/>
                      <a:pt x="1049215" y="367818"/>
                    </a:cubicBezTo>
                    <a:cubicBezTo>
                      <a:pt x="1088840" y="524980"/>
                      <a:pt x="1093886" y="693575"/>
                      <a:pt x="1127224" y="851686"/>
                    </a:cubicBezTo>
                    <a:cubicBezTo>
                      <a:pt x="1167896" y="1035517"/>
                      <a:pt x="1262578" y="1182205"/>
                      <a:pt x="1275243" y="1382230"/>
                    </a:cubicBezTo>
                    <a:cubicBezTo>
                      <a:pt x="1276577" y="1403187"/>
                      <a:pt x="1292009" y="1536537"/>
                      <a:pt x="1264769" y="1551773"/>
                    </a:cubicBezTo>
                    <a:lnTo>
                      <a:pt x="1254290" y="1558443"/>
                    </a:lnTo>
                    <a:cubicBezTo>
                      <a:pt x="1264290" y="1595585"/>
                      <a:pt x="1254672" y="1647972"/>
                      <a:pt x="1248002" y="1684175"/>
                    </a:cubicBezTo>
                    <a:cubicBezTo>
                      <a:pt x="1235715" y="1743222"/>
                      <a:pt x="1189327" y="1838472"/>
                      <a:pt x="1111415" y="1797517"/>
                    </a:cubicBezTo>
                    <a:cubicBezTo>
                      <a:pt x="1058265" y="2090885"/>
                      <a:pt x="961871" y="2391880"/>
                      <a:pt x="915199" y="2686197"/>
                    </a:cubicBezTo>
                    <a:cubicBezTo>
                      <a:pt x="893005" y="2825268"/>
                      <a:pt x="883959" y="2963380"/>
                      <a:pt x="897959" y="3101493"/>
                    </a:cubicBezTo>
                    <a:cubicBezTo>
                      <a:pt x="895768" y="3112925"/>
                      <a:pt x="910911" y="3144355"/>
                      <a:pt x="898721" y="3159592"/>
                    </a:cubicBezTo>
                    <a:cubicBezTo>
                      <a:pt x="894340" y="3165312"/>
                      <a:pt x="883006" y="3167210"/>
                      <a:pt x="877764" y="3167210"/>
                    </a:cubicBezTo>
                    <a:cubicBezTo>
                      <a:pt x="875955" y="3167210"/>
                      <a:pt x="874527" y="3169117"/>
                      <a:pt x="874718" y="3171023"/>
                    </a:cubicBezTo>
                    <a:cubicBezTo>
                      <a:pt x="877290" y="3200547"/>
                      <a:pt x="874718" y="3233885"/>
                      <a:pt x="878053" y="3261511"/>
                    </a:cubicBezTo>
                    <a:cubicBezTo>
                      <a:pt x="877764" y="3267222"/>
                      <a:pt x="874909" y="3277705"/>
                      <a:pt x="888052" y="3275798"/>
                    </a:cubicBezTo>
                    <a:cubicBezTo>
                      <a:pt x="962917" y="3269129"/>
                      <a:pt x="1003306" y="3351050"/>
                      <a:pt x="1055409" y="3392005"/>
                    </a:cubicBezTo>
                    <a:cubicBezTo>
                      <a:pt x="1092077" y="3424385"/>
                      <a:pt x="1131512" y="3453918"/>
                      <a:pt x="1173137" y="3479637"/>
                    </a:cubicBezTo>
                    <a:cubicBezTo>
                      <a:pt x="1203424" y="3495822"/>
                      <a:pt x="1241714" y="3516779"/>
                      <a:pt x="1234952" y="3555837"/>
                    </a:cubicBezTo>
                    <a:cubicBezTo>
                      <a:pt x="1236575" y="3554879"/>
                      <a:pt x="1249146" y="3556786"/>
                      <a:pt x="1249240" y="3557735"/>
                    </a:cubicBezTo>
                    <a:cubicBezTo>
                      <a:pt x="1283149" y="3662510"/>
                      <a:pt x="1061883" y="3641562"/>
                      <a:pt x="1004733" y="3636800"/>
                    </a:cubicBezTo>
                    <a:cubicBezTo>
                      <a:pt x="910530" y="3624410"/>
                      <a:pt x="822521" y="3599648"/>
                      <a:pt x="730415" y="3561548"/>
                    </a:cubicBezTo>
                    <a:cubicBezTo>
                      <a:pt x="705933" y="3551075"/>
                      <a:pt x="698599" y="3531067"/>
                      <a:pt x="695171" y="3512017"/>
                    </a:cubicBezTo>
                    <a:cubicBezTo>
                      <a:pt x="692697" y="3497729"/>
                      <a:pt x="701078" y="3485348"/>
                      <a:pt x="695459" y="3472010"/>
                    </a:cubicBezTo>
                    <a:cubicBezTo>
                      <a:pt x="690790" y="3461536"/>
                      <a:pt x="685744" y="3441537"/>
                      <a:pt x="682502" y="3424385"/>
                    </a:cubicBezTo>
                    <a:cubicBezTo>
                      <a:pt x="674786" y="3373904"/>
                      <a:pt x="666596" y="3310085"/>
                      <a:pt x="695459" y="3267222"/>
                    </a:cubicBezTo>
                    <a:cubicBezTo>
                      <a:pt x="722411" y="3245317"/>
                      <a:pt x="711458" y="3207217"/>
                      <a:pt x="715746" y="3177693"/>
                    </a:cubicBezTo>
                    <a:cubicBezTo>
                      <a:pt x="683934" y="3173879"/>
                      <a:pt x="652308" y="3167210"/>
                      <a:pt x="622496" y="3155787"/>
                    </a:cubicBezTo>
                    <a:cubicBezTo>
                      <a:pt x="604493" y="3159592"/>
                      <a:pt x="612781" y="3131975"/>
                      <a:pt x="609637" y="3121492"/>
                    </a:cubicBezTo>
                    <a:cubicBezTo>
                      <a:pt x="603256" y="3019572"/>
                      <a:pt x="596684" y="2918611"/>
                      <a:pt x="597540" y="2817650"/>
                    </a:cubicBezTo>
                    <a:cubicBezTo>
                      <a:pt x="600302" y="2648097"/>
                      <a:pt x="639356" y="2474750"/>
                      <a:pt x="669647" y="2308062"/>
                    </a:cubicBezTo>
                    <a:cubicBezTo>
                      <a:pt x="680409" y="2190897"/>
                      <a:pt x="692027" y="2075648"/>
                      <a:pt x="694315" y="1958493"/>
                    </a:cubicBezTo>
                    <a:cubicBezTo>
                      <a:pt x="694315" y="1958493"/>
                      <a:pt x="696789" y="1942298"/>
                      <a:pt x="688218" y="1939443"/>
                    </a:cubicBezTo>
                    <a:cubicBezTo>
                      <a:pt x="679646" y="1937536"/>
                      <a:pt x="674786" y="1954679"/>
                      <a:pt x="674786" y="1954679"/>
                    </a:cubicBezTo>
                    <a:cubicBezTo>
                      <a:pt x="512484" y="2372830"/>
                      <a:pt x="385134" y="2792879"/>
                      <a:pt x="296167" y="3202454"/>
                    </a:cubicBezTo>
                    <a:cubicBezTo>
                      <a:pt x="327124" y="3215793"/>
                      <a:pt x="254356" y="3217700"/>
                      <a:pt x="242733" y="3220555"/>
                    </a:cubicBezTo>
                    <a:cubicBezTo>
                      <a:pt x="248733" y="3272943"/>
                      <a:pt x="212159" y="3330093"/>
                      <a:pt x="240641" y="3379625"/>
                    </a:cubicBezTo>
                    <a:cubicBezTo>
                      <a:pt x="246733" y="3389150"/>
                      <a:pt x="252737" y="3392005"/>
                      <a:pt x="247212" y="3400572"/>
                    </a:cubicBezTo>
                    <a:cubicBezTo>
                      <a:pt x="283024" y="3467247"/>
                      <a:pt x="308743" y="3527262"/>
                      <a:pt x="326268" y="3600597"/>
                    </a:cubicBezTo>
                    <a:lnTo>
                      <a:pt x="340174" y="3600597"/>
                    </a:lnTo>
                    <a:cubicBezTo>
                      <a:pt x="359131" y="3613936"/>
                      <a:pt x="358750" y="3681560"/>
                      <a:pt x="356368" y="3687280"/>
                    </a:cubicBezTo>
                    <a:cubicBezTo>
                      <a:pt x="338081" y="3729185"/>
                      <a:pt x="235306" y="3735854"/>
                      <a:pt x="197680" y="3739668"/>
                    </a:cubicBezTo>
                    <a:close/>
                    <a:moveTo>
                      <a:pt x="312743" y="770723"/>
                    </a:moveTo>
                    <a:cubicBezTo>
                      <a:pt x="247022" y="1025992"/>
                      <a:pt x="299790" y="1306030"/>
                      <a:pt x="298646" y="1567010"/>
                    </a:cubicBezTo>
                    <a:lnTo>
                      <a:pt x="300553" y="1567968"/>
                    </a:lnTo>
                    <a:lnTo>
                      <a:pt x="297409" y="1569875"/>
                    </a:lnTo>
                    <a:cubicBezTo>
                      <a:pt x="295981" y="1576535"/>
                      <a:pt x="294168" y="1584162"/>
                      <a:pt x="291884" y="1590822"/>
                    </a:cubicBezTo>
                    <a:cubicBezTo>
                      <a:pt x="302646" y="1600347"/>
                      <a:pt x="316650" y="1613686"/>
                      <a:pt x="328175" y="1624160"/>
                    </a:cubicBezTo>
                    <a:cubicBezTo>
                      <a:pt x="317506" y="1558443"/>
                      <a:pt x="350271" y="1496530"/>
                      <a:pt x="369702" y="1435567"/>
                    </a:cubicBezTo>
                    <a:cubicBezTo>
                      <a:pt x="363321" y="1427000"/>
                      <a:pt x="336463" y="1416517"/>
                      <a:pt x="337030" y="1406043"/>
                    </a:cubicBezTo>
                    <a:cubicBezTo>
                      <a:pt x="340462" y="1327936"/>
                      <a:pt x="350369" y="1236500"/>
                      <a:pt x="356368" y="1157435"/>
                    </a:cubicBezTo>
                    <a:cubicBezTo>
                      <a:pt x="361605" y="1099336"/>
                      <a:pt x="374939" y="770723"/>
                      <a:pt x="312743" y="77072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C4AAB16D-374E-2E62-F9DE-FDD054115074}"/>
                  </a:ext>
                </a:extLst>
              </p:cNvPr>
              <p:cNvSpPr/>
              <p:nvPr/>
            </p:nvSpPr>
            <p:spPr>
              <a:xfrm>
                <a:off x="4929042" y="5177025"/>
                <a:ext cx="1246775" cy="482363"/>
              </a:xfrm>
              <a:custGeom>
                <a:avLst/>
                <a:gdLst>
                  <a:gd name="connsiteX0" fmla="*/ 203642 w 1246775"/>
                  <a:gd name="connsiteY0" fmla="*/ 492910 h 482363"/>
                  <a:gd name="connsiteX1" fmla="*/ 21430 w 1246775"/>
                  <a:gd name="connsiteY1" fmla="*/ 452904 h 482363"/>
                  <a:gd name="connsiteX2" fmla="*/ 8096 w 1246775"/>
                  <a:gd name="connsiteY2" fmla="*/ 371941 h 482363"/>
                  <a:gd name="connsiteX3" fmla="*/ 32001 w 1246775"/>
                  <a:gd name="connsiteY3" fmla="*/ 209058 h 482363"/>
                  <a:gd name="connsiteX4" fmla="*/ 48670 w 1246775"/>
                  <a:gd name="connsiteY4" fmla="*/ 146197 h 482363"/>
                  <a:gd name="connsiteX5" fmla="*/ 94104 w 1246775"/>
                  <a:gd name="connsiteY5" fmla="*/ 116673 h 482363"/>
                  <a:gd name="connsiteX6" fmla="*/ 234789 w 1246775"/>
                  <a:gd name="connsiteY6" fmla="*/ 135723 h 482363"/>
                  <a:gd name="connsiteX7" fmla="*/ 280512 w 1246775"/>
                  <a:gd name="connsiteY7" fmla="*/ 222397 h 482363"/>
                  <a:gd name="connsiteX8" fmla="*/ 328709 w 1246775"/>
                  <a:gd name="connsiteY8" fmla="*/ 357654 h 482363"/>
                  <a:gd name="connsiteX9" fmla="*/ 358423 w 1246775"/>
                  <a:gd name="connsiteY9" fmla="*/ 424329 h 482363"/>
                  <a:gd name="connsiteX10" fmla="*/ 203642 w 1246775"/>
                  <a:gd name="connsiteY10" fmla="*/ 492910 h 482363"/>
                  <a:gd name="connsiteX11" fmla="*/ 1087086 w 1246775"/>
                  <a:gd name="connsiteY11" fmla="*/ 396702 h 482363"/>
                  <a:gd name="connsiteX12" fmla="*/ 738567 w 1246775"/>
                  <a:gd name="connsiteY12" fmla="*/ 320502 h 482363"/>
                  <a:gd name="connsiteX13" fmla="*/ 694751 w 1246775"/>
                  <a:gd name="connsiteY13" fmla="*/ 266208 h 482363"/>
                  <a:gd name="connsiteX14" fmla="*/ 695324 w 1246775"/>
                  <a:gd name="connsiteY14" fmla="*/ 228108 h 482363"/>
                  <a:gd name="connsiteX15" fmla="*/ 701421 w 1246775"/>
                  <a:gd name="connsiteY15" fmla="*/ 15702 h 482363"/>
                  <a:gd name="connsiteX16" fmla="*/ 710467 w 1246775"/>
                  <a:gd name="connsiteY16" fmla="*/ 10940 h 482363"/>
                  <a:gd name="connsiteX17" fmla="*/ 715229 w 1246775"/>
                  <a:gd name="connsiteY17" fmla="*/ 18558 h 482363"/>
                  <a:gd name="connsiteX18" fmla="*/ 836199 w 1246775"/>
                  <a:gd name="connsiteY18" fmla="*/ 65234 h 482363"/>
                  <a:gd name="connsiteX19" fmla="*/ 923831 w 1246775"/>
                  <a:gd name="connsiteY19" fmla="*/ 38566 h 482363"/>
                  <a:gd name="connsiteX20" fmla="*/ 1014509 w 1246775"/>
                  <a:gd name="connsiteY20" fmla="*/ 109045 h 482363"/>
                  <a:gd name="connsiteX21" fmla="*/ 1114233 w 1246775"/>
                  <a:gd name="connsiteY21" fmla="*/ 196677 h 482363"/>
                  <a:gd name="connsiteX22" fmla="*/ 1237867 w 1246775"/>
                  <a:gd name="connsiteY22" fmla="*/ 309070 h 482363"/>
                  <a:gd name="connsiteX23" fmla="*/ 1251964 w 1246775"/>
                  <a:gd name="connsiteY23" fmla="*/ 330027 h 482363"/>
                  <a:gd name="connsiteX24" fmla="*/ 1232440 w 1246775"/>
                  <a:gd name="connsiteY24" fmla="*/ 371941 h 482363"/>
                  <a:gd name="connsiteX25" fmla="*/ 1087086 w 1246775"/>
                  <a:gd name="connsiteY25" fmla="*/ 396702 h 4823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246775" h="482363">
                    <a:moveTo>
                      <a:pt x="203642" y="492910"/>
                    </a:moveTo>
                    <a:cubicBezTo>
                      <a:pt x="140302" y="493859"/>
                      <a:pt x="78961" y="481479"/>
                      <a:pt x="21430" y="452904"/>
                    </a:cubicBezTo>
                    <a:cubicBezTo>
                      <a:pt x="-4290" y="437658"/>
                      <a:pt x="8570" y="397660"/>
                      <a:pt x="8096" y="371941"/>
                    </a:cubicBezTo>
                    <a:cubicBezTo>
                      <a:pt x="10189" y="315740"/>
                      <a:pt x="15621" y="263352"/>
                      <a:pt x="32001" y="209058"/>
                    </a:cubicBezTo>
                    <a:cubicBezTo>
                      <a:pt x="35908" y="186204"/>
                      <a:pt x="45340" y="150010"/>
                      <a:pt x="48670" y="146197"/>
                    </a:cubicBezTo>
                    <a:cubicBezTo>
                      <a:pt x="51433" y="142383"/>
                      <a:pt x="80389" y="123333"/>
                      <a:pt x="94104" y="116673"/>
                    </a:cubicBezTo>
                    <a:cubicBezTo>
                      <a:pt x="149064" y="89995"/>
                      <a:pt x="191736" y="93809"/>
                      <a:pt x="234789" y="135723"/>
                    </a:cubicBezTo>
                    <a:cubicBezTo>
                      <a:pt x="235742" y="139527"/>
                      <a:pt x="269368" y="194770"/>
                      <a:pt x="280512" y="222397"/>
                    </a:cubicBezTo>
                    <a:cubicBezTo>
                      <a:pt x="297845" y="266208"/>
                      <a:pt x="323849" y="360509"/>
                      <a:pt x="328709" y="357654"/>
                    </a:cubicBezTo>
                    <a:cubicBezTo>
                      <a:pt x="350996" y="346222"/>
                      <a:pt x="361376" y="389084"/>
                      <a:pt x="358423" y="424329"/>
                    </a:cubicBezTo>
                    <a:cubicBezTo>
                      <a:pt x="364902" y="483385"/>
                      <a:pt x="246030" y="491952"/>
                      <a:pt x="203642" y="492910"/>
                    </a:cubicBezTo>
                    <a:close/>
                    <a:moveTo>
                      <a:pt x="1087086" y="396702"/>
                    </a:moveTo>
                    <a:cubicBezTo>
                      <a:pt x="962405" y="395754"/>
                      <a:pt x="858202" y="370034"/>
                      <a:pt x="738567" y="320502"/>
                    </a:cubicBezTo>
                    <a:cubicBezTo>
                      <a:pt x="709611" y="309070"/>
                      <a:pt x="698468" y="289072"/>
                      <a:pt x="694751" y="266208"/>
                    </a:cubicBezTo>
                    <a:cubicBezTo>
                      <a:pt x="693705" y="259548"/>
                      <a:pt x="697323" y="233829"/>
                      <a:pt x="695324" y="228108"/>
                    </a:cubicBezTo>
                    <a:cubicBezTo>
                      <a:pt x="673320" y="170958"/>
                      <a:pt x="663130" y="65234"/>
                      <a:pt x="701421" y="15702"/>
                    </a:cubicBezTo>
                    <a:cubicBezTo>
                      <a:pt x="701421" y="15702"/>
                      <a:pt x="705137" y="9033"/>
                      <a:pt x="710467" y="10940"/>
                    </a:cubicBezTo>
                    <a:cubicBezTo>
                      <a:pt x="715899" y="11898"/>
                      <a:pt x="715229" y="18558"/>
                      <a:pt x="715229" y="18558"/>
                    </a:cubicBezTo>
                    <a:cubicBezTo>
                      <a:pt x="727136" y="77615"/>
                      <a:pt x="793527" y="131909"/>
                      <a:pt x="836199" y="65234"/>
                    </a:cubicBezTo>
                    <a:cubicBezTo>
                      <a:pt x="864392" y="27134"/>
                      <a:pt x="893349" y="26185"/>
                      <a:pt x="923831" y="38566"/>
                    </a:cubicBezTo>
                    <a:cubicBezTo>
                      <a:pt x="957833" y="52854"/>
                      <a:pt x="987743" y="80470"/>
                      <a:pt x="1014509" y="109045"/>
                    </a:cubicBezTo>
                    <a:cubicBezTo>
                      <a:pt x="1044130" y="140485"/>
                      <a:pt x="1079370" y="170009"/>
                      <a:pt x="1114233" y="196677"/>
                    </a:cubicBezTo>
                    <a:cubicBezTo>
                      <a:pt x="1153761" y="233829"/>
                      <a:pt x="1238537" y="243354"/>
                      <a:pt x="1237867" y="309070"/>
                    </a:cubicBezTo>
                    <a:cubicBezTo>
                      <a:pt x="1240727" y="311935"/>
                      <a:pt x="1250536" y="311935"/>
                      <a:pt x="1251964" y="330027"/>
                    </a:cubicBezTo>
                    <a:cubicBezTo>
                      <a:pt x="1253201" y="344315"/>
                      <a:pt x="1243485" y="363365"/>
                      <a:pt x="1232440" y="371941"/>
                    </a:cubicBezTo>
                    <a:cubicBezTo>
                      <a:pt x="1181099" y="393847"/>
                      <a:pt x="1134999" y="395754"/>
                      <a:pt x="1087086" y="3967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B28AC8B-4544-E34B-9822-40892A5B7A02}"/>
                  </a:ext>
                </a:extLst>
              </p:cNvPr>
              <p:cNvSpPr/>
              <p:nvPr/>
            </p:nvSpPr>
            <p:spPr>
              <a:xfrm>
                <a:off x="4999072" y="2074125"/>
                <a:ext cx="1205130" cy="1518288"/>
              </a:xfrm>
              <a:custGeom>
                <a:avLst/>
                <a:gdLst>
                  <a:gd name="connsiteX0" fmla="*/ 378978 w 1205130"/>
                  <a:gd name="connsiteY0" fmla="*/ 10597 h 1518288"/>
                  <a:gd name="connsiteX1" fmla="*/ 612722 w 1205130"/>
                  <a:gd name="connsiteY1" fmla="*/ 155379 h 1518288"/>
                  <a:gd name="connsiteX2" fmla="*/ 638535 w 1205130"/>
                  <a:gd name="connsiteY2" fmla="*/ 147761 h 1518288"/>
                  <a:gd name="connsiteX3" fmla="*/ 702828 w 1205130"/>
                  <a:gd name="connsiteY3" fmla="*/ 49646 h 1518288"/>
                  <a:gd name="connsiteX4" fmla="*/ 752072 w 1205130"/>
                  <a:gd name="connsiteY4" fmla="*/ 96322 h 1518288"/>
                  <a:gd name="connsiteX5" fmla="*/ 986672 w 1205130"/>
                  <a:gd name="connsiteY5" fmla="*/ 263010 h 1518288"/>
                  <a:gd name="connsiteX6" fmla="*/ 1078685 w 1205130"/>
                  <a:gd name="connsiteY6" fmla="*/ 815460 h 1518288"/>
                  <a:gd name="connsiteX7" fmla="*/ 1200510 w 1205130"/>
                  <a:gd name="connsiteY7" fmla="*/ 1398391 h 1518288"/>
                  <a:gd name="connsiteX8" fmla="*/ 1185841 w 1205130"/>
                  <a:gd name="connsiteY8" fmla="*/ 1409823 h 1518288"/>
                  <a:gd name="connsiteX9" fmla="*/ 1020962 w 1205130"/>
                  <a:gd name="connsiteY9" fmla="*/ 1466973 h 1518288"/>
                  <a:gd name="connsiteX10" fmla="*/ 916281 w 1205130"/>
                  <a:gd name="connsiteY10" fmla="*/ 1528886 h 1518288"/>
                  <a:gd name="connsiteX11" fmla="*/ 781503 w 1205130"/>
                  <a:gd name="connsiteY11" fmla="*/ 1402196 h 1518288"/>
                  <a:gd name="connsiteX12" fmla="*/ 610532 w 1205130"/>
                  <a:gd name="connsiteY12" fmla="*/ 1504115 h 1518288"/>
                  <a:gd name="connsiteX13" fmla="*/ 283347 w 1205130"/>
                  <a:gd name="connsiteY13" fmla="*/ 1273608 h 1518288"/>
                  <a:gd name="connsiteX14" fmla="*/ 271441 w 1205130"/>
                  <a:gd name="connsiteY14" fmla="*/ 1251703 h 1518288"/>
                  <a:gd name="connsiteX15" fmla="*/ 284203 w 1205130"/>
                  <a:gd name="connsiteY15" fmla="*/ 1090736 h 1518288"/>
                  <a:gd name="connsiteX16" fmla="*/ 266199 w 1205130"/>
                  <a:gd name="connsiteY16" fmla="*/ 676398 h 1518288"/>
                  <a:gd name="connsiteX17" fmla="*/ 242768 w 1205130"/>
                  <a:gd name="connsiteY17" fmla="*/ 643061 h 1518288"/>
                  <a:gd name="connsiteX18" fmla="*/ 239912 w 1205130"/>
                  <a:gd name="connsiteY18" fmla="*/ 645916 h 1518288"/>
                  <a:gd name="connsiteX19" fmla="*/ 222481 w 1205130"/>
                  <a:gd name="connsiteY19" fmla="*/ 1399340 h 1518288"/>
                  <a:gd name="connsiteX20" fmla="*/ 223816 w 1205130"/>
                  <a:gd name="connsiteY20" fmla="*/ 1427915 h 1518288"/>
                  <a:gd name="connsiteX21" fmla="*/ 85606 w 1205130"/>
                  <a:gd name="connsiteY21" fmla="*/ 1446016 h 1518288"/>
                  <a:gd name="connsiteX22" fmla="*/ 67128 w 1205130"/>
                  <a:gd name="connsiteY22" fmla="*/ 1439347 h 1518288"/>
                  <a:gd name="connsiteX23" fmla="*/ 64746 w 1205130"/>
                  <a:gd name="connsiteY23" fmla="*/ 1430771 h 1518288"/>
                  <a:gd name="connsiteX24" fmla="*/ 9503 w 1205130"/>
                  <a:gd name="connsiteY24" fmla="*/ 1109786 h 1518288"/>
                  <a:gd name="connsiteX25" fmla="*/ 40460 w 1205130"/>
                  <a:gd name="connsiteY25" fmla="*/ 393504 h 1518288"/>
                  <a:gd name="connsiteX26" fmla="*/ 90847 w 1205130"/>
                  <a:gd name="connsiteY26" fmla="*/ 172522 h 1518288"/>
                  <a:gd name="connsiteX27" fmla="*/ 376216 w 1205130"/>
                  <a:gd name="connsiteY27" fmla="*/ 78221 h 1518288"/>
                  <a:gd name="connsiteX28" fmla="*/ 378978 w 1205130"/>
                  <a:gd name="connsiteY28" fmla="*/ 10597 h 1518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205130" h="1518288">
                    <a:moveTo>
                      <a:pt x="378978" y="10597"/>
                    </a:moveTo>
                    <a:cubicBezTo>
                      <a:pt x="379169" y="10597"/>
                      <a:pt x="612532" y="155379"/>
                      <a:pt x="612722" y="155379"/>
                    </a:cubicBezTo>
                    <a:cubicBezTo>
                      <a:pt x="621959" y="162048"/>
                      <a:pt x="632819" y="157286"/>
                      <a:pt x="638535" y="147761"/>
                    </a:cubicBezTo>
                    <a:lnTo>
                      <a:pt x="702828" y="49646"/>
                    </a:lnTo>
                    <a:cubicBezTo>
                      <a:pt x="728925" y="63933"/>
                      <a:pt x="757309" y="65840"/>
                      <a:pt x="752072" y="96322"/>
                    </a:cubicBezTo>
                    <a:cubicBezTo>
                      <a:pt x="851419" y="115372"/>
                      <a:pt x="973337" y="139185"/>
                      <a:pt x="986672" y="263010"/>
                    </a:cubicBezTo>
                    <a:cubicBezTo>
                      <a:pt x="1028869" y="447798"/>
                      <a:pt x="1019628" y="634485"/>
                      <a:pt x="1078685" y="815460"/>
                    </a:cubicBezTo>
                    <a:cubicBezTo>
                      <a:pt x="1159838" y="1005011"/>
                      <a:pt x="1238703" y="1189790"/>
                      <a:pt x="1200510" y="1398391"/>
                    </a:cubicBezTo>
                    <a:cubicBezTo>
                      <a:pt x="1199366" y="1404103"/>
                      <a:pt x="1188124" y="1408865"/>
                      <a:pt x="1185841" y="1409823"/>
                    </a:cubicBezTo>
                    <a:cubicBezTo>
                      <a:pt x="1121547" y="1443161"/>
                      <a:pt x="1042394" y="1452686"/>
                      <a:pt x="1020962" y="1466973"/>
                    </a:cubicBezTo>
                    <a:lnTo>
                      <a:pt x="916281" y="1528886"/>
                    </a:lnTo>
                    <a:lnTo>
                      <a:pt x="781503" y="1402196"/>
                    </a:lnTo>
                    <a:lnTo>
                      <a:pt x="610532" y="1504115"/>
                    </a:lnTo>
                    <a:lnTo>
                      <a:pt x="283347" y="1273608"/>
                    </a:lnTo>
                    <a:cubicBezTo>
                      <a:pt x="274868" y="1268846"/>
                      <a:pt x="269250" y="1262186"/>
                      <a:pt x="271441" y="1251703"/>
                    </a:cubicBezTo>
                    <a:cubicBezTo>
                      <a:pt x="274203" y="1199315"/>
                      <a:pt x="279250" y="1144072"/>
                      <a:pt x="284203" y="1090736"/>
                    </a:cubicBezTo>
                    <a:cubicBezTo>
                      <a:pt x="296779" y="950716"/>
                      <a:pt x="294872" y="815460"/>
                      <a:pt x="266199" y="676398"/>
                    </a:cubicBezTo>
                    <a:cubicBezTo>
                      <a:pt x="261916" y="664008"/>
                      <a:pt x="259916" y="644010"/>
                      <a:pt x="242768" y="643061"/>
                    </a:cubicBezTo>
                    <a:cubicBezTo>
                      <a:pt x="241438" y="643061"/>
                      <a:pt x="240294" y="644010"/>
                      <a:pt x="239912" y="645916"/>
                    </a:cubicBezTo>
                    <a:cubicBezTo>
                      <a:pt x="177047" y="903091"/>
                      <a:pt x="223718" y="1138361"/>
                      <a:pt x="222481" y="1399340"/>
                    </a:cubicBezTo>
                    <a:cubicBezTo>
                      <a:pt x="223625" y="1399340"/>
                      <a:pt x="223337" y="1426966"/>
                      <a:pt x="223816" y="1427915"/>
                    </a:cubicBezTo>
                    <a:cubicBezTo>
                      <a:pt x="191813" y="1456490"/>
                      <a:pt x="122850" y="1456490"/>
                      <a:pt x="85606" y="1446016"/>
                    </a:cubicBezTo>
                    <a:cubicBezTo>
                      <a:pt x="85606" y="1446016"/>
                      <a:pt x="71988" y="1443161"/>
                      <a:pt x="67128" y="1439347"/>
                    </a:cubicBezTo>
                    <a:lnTo>
                      <a:pt x="64746" y="1430771"/>
                    </a:lnTo>
                    <a:cubicBezTo>
                      <a:pt x="24935" y="1332665"/>
                      <a:pt x="17028" y="1220272"/>
                      <a:pt x="9503" y="1109786"/>
                    </a:cubicBezTo>
                    <a:cubicBezTo>
                      <a:pt x="-6975" y="869754"/>
                      <a:pt x="29507" y="619248"/>
                      <a:pt x="40460" y="393504"/>
                    </a:cubicBezTo>
                    <a:cubicBezTo>
                      <a:pt x="44366" y="269679"/>
                      <a:pt x="61793" y="209673"/>
                      <a:pt x="90847" y="172522"/>
                    </a:cubicBezTo>
                    <a:cubicBezTo>
                      <a:pt x="123803" y="129660"/>
                      <a:pt x="232104" y="130608"/>
                      <a:pt x="376216" y="78221"/>
                    </a:cubicBezTo>
                    <a:cubicBezTo>
                      <a:pt x="359928" y="62985"/>
                      <a:pt x="353547" y="15360"/>
                      <a:pt x="378978" y="10597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23" name="Graphic 2" descr="Man in a polo shirt">
                <a:extLst>
                  <a:ext uri="{FF2B5EF4-FFF2-40B4-BE49-F238E27FC236}">
                    <a16:creationId xmlns:a16="http://schemas.microsoft.com/office/drawing/2014/main" id="{67EBE663-209F-5156-B967-B7D43AAA2AEE}"/>
                  </a:ext>
                </a:extLst>
              </p:cNvPr>
              <p:cNvGrpSpPr/>
              <p:nvPr/>
            </p:nvGrpSpPr>
            <p:grpSpPr>
              <a:xfrm>
                <a:off x="4922342" y="2001738"/>
                <a:ext cx="1295068" cy="3665218"/>
                <a:chOff x="4922342" y="2001738"/>
                <a:chExt cx="1295068" cy="3665218"/>
              </a:xfrm>
              <a:solidFill>
                <a:srgbClr val="000000"/>
              </a:solidFill>
            </p:grpSpPr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8DB7E643-D3C0-1782-35C5-96DC23FB0EBF}"/>
                    </a:ext>
                  </a:extLst>
                </p:cNvPr>
                <p:cNvSpPr/>
                <p:nvPr/>
              </p:nvSpPr>
              <p:spPr>
                <a:xfrm>
                  <a:off x="4922342" y="2001738"/>
                  <a:ext cx="1295068" cy="3665218"/>
                </a:xfrm>
                <a:custGeom>
                  <a:avLst/>
                  <a:gdLst>
                    <a:gd name="connsiteX0" fmla="*/ 1296099 w 1295068"/>
                    <a:gd name="connsiteY0" fmla="*/ 1318378 h 3665218"/>
                    <a:gd name="connsiteX1" fmla="*/ 1188087 w 1295068"/>
                    <a:gd name="connsiteY1" fmla="*/ 928801 h 3665218"/>
                    <a:gd name="connsiteX2" fmla="*/ 1150080 w 1295068"/>
                    <a:gd name="connsiteY2" fmla="*/ 812595 h 3665218"/>
                    <a:gd name="connsiteX3" fmla="*/ 1075499 w 1295068"/>
                    <a:gd name="connsiteY3" fmla="*/ 325871 h 3665218"/>
                    <a:gd name="connsiteX4" fmla="*/ 834230 w 1295068"/>
                    <a:gd name="connsiteY4" fmla="*/ 166801 h 3665218"/>
                    <a:gd name="connsiteX5" fmla="*/ 798511 w 1295068"/>
                    <a:gd name="connsiteY5" fmla="*/ 118228 h 3665218"/>
                    <a:gd name="connsiteX6" fmla="*/ 753840 w 1295068"/>
                    <a:gd name="connsiteY6" fmla="*/ 109651 h 3665218"/>
                    <a:gd name="connsiteX7" fmla="*/ 745840 w 1295068"/>
                    <a:gd name="connsiteY7" fmla="*/ 77272 h 3665218"/>
                    <a:gd name="connsiteX8" fmla="*/ 739361 w 1295068"/>
                    <a:gd name="connsiteY8" fmla="*/ 59171 h 3665218"/>
                    <a:gd name="connsiteX9" fmla="*/ 750505 w 1295068"/>
                    <a:gd name="connsiteY9" fmla="*/ 149658 h 3665218"/>
                    <a:gd name="connsiteX10" fmla="*/ 702024 w 1295068"/>
                    <a:gd name="connsiteY10" fmla="*/ 218240 h 3665218"/>
                    <a:gd name="connsiteX11" fmla="*/ 690881 w 1295068"/>
                    <a:gd name="connsiteY11" fmla="*/ 217282 h 3665218"/>
                    <a:gd name="connsiteX12" fmla="*/ 686592 w 1295068"/>
                    <a:gd name="connsiteY12" fmla="*/ 215385 h 3665218"/>
                    <a:gd name="connsiteX13" fmla="*/ 496855 w 1295068"/>
                    <a:gd name="connsiteY13" fmla="*/ 99178 h 3665218"/>
                    <a:gd name="connsiteX14" fmla="*/ 506380 w 1295068"/>
                    <a:gd name="connsiteY14" fmla="*/ 10597 h 3665218"/>
                    <a:gd name="connsiteX15" fmla="*/ 478377 w 1295068"/>
                    <a:gd name="connsiteY15" fmla="*/ 86797 h 3665218"/>
                    <a:gd name="connsiteX16" fmla="*/ 441514 w 1295068"/>
                    <a:gd name="connsiteY16" fmla="*/ 147751 h 3665218"/>
                    <a:gd name="connsiteX17" fmla="*/ 188148 w 1295068"/>
                    <a:gd name="connsiteY17" fmla="*/ 218240 h 3665218"/>
                    <a:gd name="connsiteX18" fmla="*/ 92424 w 1295068"/>
                    <a:gd name="connsiteY18" fmla="*/ 647814 h 3665218"/>
                    <a:gd name="connsiteX19" fmla="*/ 83090 w 1295068"/>
                    <a:gd name="connsiteY19" fmla="*/ 1278371 h 3665218"/>
                    <a:gd name="connsiteX20" fmla="*/ 133003 w 1295068"/>
                    <a:gd name="connsiteY20" fmla="*/ 1502208 h 3665218"/>
                    <a:gd name="connsiteX21" fmla="*/ 148049 w 1295068"/>
                    <a:gd name="connsiteY21" fmla="*/ 1516496 h 3665218"/>
                    <a:gd name="connsiteX22" fmla="*/ 159006 w 1295068"/>
                    <a:gd name="connsiteY22" fmla="*/ 1521258 h 3665218"/>
                    <a:gd name="connsiteX23" fmla="*/ 281306 w 1295068"/>
                    <a:gd name="connsiteY23" fmla="*/ 1829872 h 3665218"/>
                    <a:gd name="connsiteX24" fmla="*/ 178912 w 1295068"/>
                    <a:gd name="connsiteY24" fmla="*/ 2208007 h 3665218"/>
                    <a:gd name="connsiteX25" fmla="*/ 67184 w 1295068"/>
                    <a:gd name="connsiteY25" fmla="*/ 2725222 h 3665218"/>
                    <a:gd name="connsiteX26" fmla="*/ 16415 w 1295068"/>
                    <a:gd name="connsiteY26" fmla="*/ 3146220 h 3665218"/>
                    <a:gd name="connsiteX27" fmla="*/ 47752 w 1295068"/>
                    <a:gd name="connsiteY27" fmla="*/ 3151940 h 3665218"/>
                    <a:gd name="connsiteX28" fmla="*/ 77946 w 1295068"/>
                    <a:gd name="connsiteY28" fmla="*/ 3158610 h 3665218"/>
                    <a:gd name="connsiteX29" fmla="*/ 39846 w 1295068"/>
                    <a:gd name="connsiteY29" fmla="*/ 3244335 h 3665218"/>
                    <a:gd name="connsiteX30" fmla="*/ 44990 w 1295068"/>
                    <a:gd name="connsiteY30" fmla="*/ 3298620 h 3665218"/>
                    <a:gd name="connsiteX31" fmla="*/ 32702 w 1295068"/>
                    <a:gd name="connsiteY31" fmla="*/ 3369108 h 3665218"/>
                    <a:gd name="connsiteX32" fmla="*/ 5653 w 1295068"/>
                    <a:gd name="connsiteY32" fmla="*/ 3592946 h 3665218"/>
                    <a:gd name="connsiteX33" fmla="*/ 50227 w 1295068"/>
                    <a:gd name="connsiteY33" fmla="*/ 3645333 h 3665218"/>
                    <a:gd name="connsiteX34" fmla="*/ 209770 w 1295068"/>
                    <a:gd name="connsiteY34" fmla="*/ 3675815 h 3665218"/>
                    <a:gd name="connsiteX35" fmla="*/ 370747 w 1295068"/>
                    <a:gd name="connsiteY35" fmla="*/ 3590090 h 3665218"/>
                    <a:gd name="connsiteX36" fmla="*/ 339409 w 1295068"/>
                    <a:gd name="connsiteY36" fmla="*/ 3524364 h 3665218"/>
                    <a:gd name="connsiteX37" fmla="*/ 261493 w 1295068"/>
                    <a:gd name="connsiteY37" fmla="*/ 3332915 h 3665218"/>
                    <a:gd name="connsiteX38" fmla="*/ 256921 w 1295068"/>
                    <a:gd name="connsiteY38" fmla="*/ 3308145 h 3665218"/>
                    <a:gd name="connsiteX39" fmla="*/ 254921 w 1295068"/>
                    <a:gd name="connsiteY39" fmla="*/ 3161465 h 3665218"/>
                    <a:gd name="connsiteX40" fmla="*/ 313787 w 1295068"/>
                    <a:gd name="connsiteY40" fmla="*/ 3129077 h 3665218"/>
                    <a:gd name="connsiteX41" fmla="*/ 690406 w 1295068"/>
                    <a:gd name="connsiteY41" fmla="*/ 1889878 h 3665218"/>
                    <a:gd name="connsiteX42" fmla="*/ 608300 w 1295068"/>
                    <a:gd name="connsiteY42" fmla="*/ 2566153 h 3665218"/>
                    <a:gd name="connsiteX43" fmla="*/ 605728 w 1295068"/>
                    <a:gd name="connsiteY43" fmla="*/ 3052877 h 3665218"/>
                    <a:gd name="connsiteX44" fmla="*/ 627922 w 1295068"/>
                    <a:gd name="connsiteY44" fmla="*/ 3097646 h 3665218"/>
                    <a:gd name="connsiteX45" fmla="*/ 711358 w 1295068"/>
                    <a:gd name="connsiteY45" fmla="*/ 3117645 h 3665218"/>
                    <a:gd name="connsiteX46" fmla="*/ 694499 w 1295068"/>
                    <a:gd name="connsiteY46" fmla="*/ 3199565 h 3665218"/>
                    <a:gd name="connsiteX47" fmla="*/ 694025 w 1295068"/>
                    <a:gd name="connsiteY47" fmla="*/ 3403395 h 3665218"/>
                    <a:gd name="connsiteX48" fmla="*/ 695355 w 1295068"/>
                    <a:gd name="connsiteY48" fmla="*/ 3445308 h 3665218"/>
                    <a:gd name="connsiteX49" fmla="*/ 744124 w 1295068"/>
                    <a:gd name="connsiteY49" fmla="*/ 3500552 h 3665218"/>
                    <a:gd name="connsiteX50" fmla="*/ 1089405 w 1295068"/>
                    <a:gd name="connsiteY50" fmla="*/ 3579607 h 3665218"/>
                    <a:gd name="connsiteX51" fmla="*/ 1259809 w 1295068"/>
                    <a:gd name="connsiteY51" fmla="*/ 3485315 h 3665218"/>
                    <a:gd name="connsiteX52" fmla="*/ 1250186 w 1295068"/>
                    <a:gd name="connsiteY52" fmla="*/ 3481502 h 3665218"/>
                    <a:gd name="connsiteX53" fmla="*/ 1179990 w 1295068"/>
                    <a:gd name="connsiteY53" fmla="*/ 3399590 h 3665218"/>
                    <a:gd name="connsiteX54" fmla="*/ 1179990 w 1295068"/>
                    <a:gd name="connsiteY54" fmla="*/ 3399590 h 3665218"/>
                    <a:gd name="connsiteX55" fmla="*/ 1068834 w 1295068"/>
                    <a:gd name="connsiteY55" fmla="*/ 3315772 h 3665218"/>
                    <a:gd name="connsiteX56" fmla="*/ 904621 w 1295068"/>
                    <a:gd name="connsiteY56" fmla="*/ 3197658 h 3665218"/>
                    <a:gd name="connsiteX57" fmla="*/ 901003 w 1295068"/>
                    <a:gd name="connsiteY57" fmla="*/ 3187185 h 3665218"/>
                    <a:gd name="connsiteX58" fmla="*/ 887669 w 1295068"/>
                    <a:gd name="connsiteY58" fmla="*/ 3110027 h 3665218"/>
                    <a:gd name="connsiteX59" fmla="*/ 903575 w 1295068"/>
                    <a:gd name="connsiteY59" fmla="*/ 3106222 h 3665218"/>
                    <a:gd name="connsiteX60" fmla="*/ 911672 w 1295068"/>
                    <a:gd name="connsiteY60" fmla="*/ 3008107 h 3665218"/>
                    <a:gd name="connsiteX61" fmla="*/ 922908 w 1295068"/>
                    <a:gd name="connsiteY61" fmla="*/ 2679495 h 3665218"/>
                    <a:gd name="connsiteX62" fmla="*/ 1133793 w 1295068"/>
                    <a:gd name="connsiteY62" fmla="*/ 1750807 h 3665218"/>
                    <a:gd name="connsiteX63" fmla="*/ 1264097 w 1295068"/>
                    <a:gd name="connsiteY63" fmla="*/ 1617457 h 3665218"/>
                    <a:gd name="connsiteX64" fmla="*/ 1266190 w 1295068"/>
                    <a:gd name="connsiteY64" fmla="*/ 1498395 h 3665218"/>
                    <a:gd name="connsiteX65" fmla="*/ 1296099 w 1295068"/>
                    <a:gd name="connsiteY65" fmla="*/ 1318378 h 3665218"/>
                    <a:gd name="connsiteX66" fmla="*/ 347315 w 1295068"/>
                    <a:gd name="connsiteY66" fmla="*/ 3583421 h 3665218"/>
                    <a:gd name="connsiteX67" fmla="*/ 343027 w 1295068"/>
                    <a:gd name="connsiteY67" fmla="*/ 3540558 h 3665218"/>
                    <a:gd name="connsiteX68" fmla="*/ 354552 w 1295068"/>
                    <a:gd name="connsiteY68" fmla="*/ 3616758 h 3665218"/>
                    <a:gd name="connsiteX69" fmla="*/ 24893 w 1295068"/>
                    <a:gd name="connsiteY69" fmla="*/ 3617707 h 3665218"/>
                    <a:gd name="connsiteX70" fmla="*/ 17750 w 1295068"/>
                    <a:gd name="connsiteY70" fmla="*/ 3556753 h 3665218"/>
                    <a:gd name="connsiteX71" fmla="*/ 347315 w 1295068"/>
                    <a:gd name="connsiteY71" fmla="*/ 3583421 h 3665218"/>
                    <a:gd name="connsiteX72" fmla="*/ 258921 w 1295068"/>
                    <a:gd name="connsiteY72" fmla="*/ 3371964 h 3665218"/>
                    <a:gd name="connsiteX73" fmla="*/ 286831 w 1295068"/>
                    <a:gd name="connsiteY73" fmla="*/ 3412920 h 3665218"/>
                    <a:gd name="connsiteX74" fmla="*/ 323596 w 1295068"/>
                    <a:gd name="connsiteY74" fmla="*/ 3581514 h 3665218"/>
                    <a:gd name="connsiteX75" fmla="*/ 314169 w 1295068"/>
                    <a:gd name="connsiteY75" fmla="*/ 3586277 h 3665218"/>
                    <a:gd name="connsiteX76" fmla="*/ 45752 w 1295068"/>
                    <a:gd name="connsiteY76" fmla="*/ 3564371 h 3665218"/>
                    <a:gd name="connsiteX77" fmla="*/ 65375 w 1295068"/>
                    <a:gd name="connsiteY77" fmla="*/ 3318628 h 3665218"/>
                    <a:gd name="connsiteX78" fmla="*/ 166531 w 1295068"/>
                    <a:gd name="connsiteY78" fmla="*/ 3283383 h 3665218"/>
                    <a:gd name="connsiteX79" fmla="*/ 244252 w 1295068"/>
                    <a:gd name="connsiteY79" fmla="*/ 3341482 h 3665218"/>
                    <a:gd name="connsiteX80" fmla="*/ 258921 w 1295068"/>
                    <a:gd name="connsiteY80" fmla="*/ 3371964 h 3665218"/>
                    <a:gd name="connsiteX81" fmla="*/ 215677 w 1295068"/>
                    <a:gd name="connsiteY81" fmla="*/ 3278621 h 3665218"/>
                    <a:gd name="connsiteX82" fmla="*/ 66328 w 1295068"/>
                    <a:gd name="connsiteY82" fmla="*/ 3309103 h 3665218"/>
                    <a:gd name="connsiteX83" fmla="*/ 63277 w 1295068"/>
                    <a:gd name="connsiteY83" fmla="*/ 3280528 h 3665218"/>
                    <a:gd name="connsiteX84" fmla="*/ 83187 w 1295068"/>
                    <a:gd name="connsiteY84" fmla="*/ 3159558 h 3665218"/>
                    <a:gd name="connsiteX85" fmla="*/ 245396 w 1295068"/>
                    <a:gd name="connsiteY85" fmla="*/ 3162414 h 3665218"/>
                    <a:gd name="connsiteX86" fmla="*/ 215677 w 1295068"/>
                    <a:gd name="connsiteY86" fmla="*/ 3278621 h 3665218"/>
                    <a:gd name="connsiteX87" fmla="*/ 781749 w 1295068"/>
                    <a:gd name="connsiteY87" fmla="*/ 137278 h 3665218"/>
                    <a:gd name="connsiteX88" fmla="*/ 811469 w 1295068"/>
                    <a:gd name="connsiteY88" fmla="*/ 155370 h 3665218"/>
                    <a:gd name="connsiteX89" fmla="*/ 812324 w 1295068"/>
                    <a:gd name="connsiteY89" fmla="*/ 353497 h 3665218"/>
                    <a:gd name="connsiteX90" fmla="*/ 723837 w 1295068"/>
                    <a:gd name="connsiteY90" fmla="*/ 240146 h 3665218"/>
                    <a:gd name="connsiteX91" fmla="*/ 715930 w 1295068"/>
                    <a:gd name="connsiteY91" fmla="*/ 232528 h 3665218"/>
                    <a:gd name="connsiteX92" fmla="*/ 715930 w 1295068"/>
                    <a:gd name="connsiteY92" fmla="*/ 232528 h 3665218"/>
                    <a:gd name="connsiteX93" fmla="*/ 715167 w 1295068"/>
                    <a:gd name="connsiteY93" fmla="*/ 232528 h 3665218"/>
                    <a:gd name="connsiteX94" fmla="*/ 781749 w 1295068"/>
                    <a:gd name="connsiteY94" fmla="*/ 137278 h 3665218"/>
                    <a:gd name="connsiteX95" fmla="*/ 454946 w 1295068"/>
                    <a:gd name="connsiteY95" fmla="*/ 88695 h 3665218"/>
                    <a:gd name="connsiteX96" fmla="*/ 683355 w 1295068"/>
                    <a:gd name="connsiteY96" fmla="*/ 234435 h 3665218"/>
                    <a:gd name="connsiteX97" fmla="*/ 580487 w 1295068"/>
                    <a:gd name="connsiteY97" fmla="*/ 365878 h 3665218"/>
                    <a:gd name="connsiteX98" fmla="*/ 547717 w 1295068"/>
                    <a:gd name="connsiteY98" fmla="*/ 296347 h 3665218"/>
                    <a:gd name="connsiteX99" fmla="*/ 547717 w 1295068"/>
                    <a:gd name="connsiteY99" fmla="*/ 296347 h 3665218"/>
                    <a:gd name="connsiteX100" fmla="*/ 487428 w 1295068"/>
                    <a:gd name="connsiteY100" fmla="*/ 181089 h 3665218"/>
                    <a:gd name="connsiteX101" fmla="*/ 443896 w 1295068"/>
                    <a:gd name="connsiteY101" fmla="*/ 119176 h 3665218"/>
                    <a:gd name="connsiteX102" fmla="*/ 454946 w 1295068"/>
                    <a:gd name="connsiteY102" fmla="*/ 88695 h 3665218"/>
                    <a:gd name="connsiteX103" fmla="*/ 381318 w 1295068"/>
                    <a:gd name="connsiteY103" fmla="*/ 1681276 h 3665218"/>
                    <a:gd name="connsiteX104" fmla="*/ 361031 w 1295068"/>
                    <a:gd name="connsiteY104" fmla="*/ 1783196 h 3665218"/>
                    <a:gd name="connsiteX105" fmla="*/ 301021 w 1295068"/>
                    <a:gd name="connsiteY105" fmla="*/ 1800339 h 3665218"/>
                    <a:gd name="connsiteX106" fmla="*/ 297500 w 1295068"/>
                    <a:gd name="connsiteY106" fmla="*/ 1800339 h 3665218"/>
                    <a:gd name="connsiteX107" fmla="*/ 262158 w 1295068"/>
                    <a:gd name="connsiteY107" fmla="*/ 1797483 h 3665218"/>
                    <a:gd name="connsiteX108" fmla="*/ 241680 w 1295068"/>
                    <a:gd name="connsiteY108" fmla="*/ 1799390 h 3665218"/>
                    <a:gd name="connsiteX109" fmla="*/ 163578 w 1295068"/>
                    <a:gd name="connsiteY109" fmla="*/ 1523165 h 3665218"/>
                    <a:gd name="connsiteX110" fmla="*/ 292449 w 1295068"/>
                    <a:gd name="connsiteY110" fmla="*/ 1516496 h 3665218"/>
                    <a:gd name="connsiteX111" fmla="*/ 307211 w 1295068"/>
                    <a:gd name="connsiteY111" fmla="*/ 1523165 h 3665218"/>
                    <a:gd name="connsiteX112" fmla="*/ 413893 w 1295068"/>
                    <a:gd name="connsiteY112" fmla="*/ 1643176 h 3665218"/>
                    <a:gd name="connsiteX113" fmla="*/ 417702 w 1295068"/>
                    <a:gd name="connsiteY113" fmla="*/ 1651753 h 3665218"/>
                    <a:gd name="connsiteX114" fmla="*/ 381318 w 1295068"/>
                    <a:gd name="connsiteY114" fmla="*/ 1681276 h 3665218"/>
                    <a:gd name="connsiteX115" fmla="*/ 364175 w 1295068"/>
                    <a:gd name="connsiteY115" fmla="*/ 1370765 h 3665218"/>
                    <a:gd name="connsiteX116" fmla="*/ 322740 w 1295068"/>
                    <a:gd name="connsiteY116" fmla="*/ 1530783 h 3665218"/>
                    <a:gd name="connsiteX117" fmla="*/ 309592 w 1295068"/>
                    <a:gd name="connsiteY117" fmla="*/ 1519351 h 3665218"/>
                    <a:gd name="connsiteX118" fmla="*/ 312452 w 1295068"/>
                    <a:gd name="connsiteY118" fmla="*/ 1507920 h 3665218"/>
                    <a:gd name="connsiteX119" fmla="*/ 314927 w 1295068"/>
                    <a:gd name="connsiteY119" fmla="*/ 1493632 h 3665218"/>
                    <a:gd name="connsiteX120" fmla="*/ 324931 w 1295068"/>
                    <a:gd name="connsiteY120" fmla="*/ 720210 h 3665218"/>
                    <a:gd name="connsiteX121" fmla="*/ 337218 w 1295068"/>
                    <a:gd name="connsiteY121" fmla="*/ 739260 h 3665218"/>
                    <a:gd name="connsiteX122" fmla="*/ 344074 w 1295068"/>
                    <a:gd name="connsiteY122" fmla="*/ 1185028 h 3665218"/>
                    <a:gd name="connsiteX123" fmla="*/ 333121 w 1295068"/>
                    <a:gd name="connsiteY123" fmla="*/ 1334572 h 3665218"/>
                    <a:gd name="connsiteX124" fmla="*/ 364175 w 1295068"/>
                    <a:gd name="connsiteY124" fmla="*/ 1370765 h 3665218"/>
                    <a:gd name="connsiteX125" fmla="*/ 694308 w 1295068"/>
                    <a:gd name="connsiteY125" fmla="*/ 1559358 h 3665218"/>
                    <a:gd name="connsiteX126" fmla="*/ 365314 w 1295068"/>
                    <a:gd name="connsiteY126" fmla="*/ 1331707 h 3665218"/>
                    <a:gd name="connsiteX127" fmla="*/ 328168 w 1295068"/>
                    <a:gd name="connsiteY127" fmla="*/ 710685 h 3665218"/>
                    <a:gd name="connsiteX128" fmla="*/ 327786 w 1295068"/>
                    <a:gd name="connsiteY128" fmla="*/ 708778 h 3665218"/>
                    <a:gd name="connsiteX129" fmla="*/ 360361 w 1295068"/>
                    <a:gd name="connsiteY129" fmla="*/ 599240 h 3665218"/>
                    <a:gd name="connsiteX130" fmla="*/ 288542 w 1295068"/>
                    <a:gd name="connsiteY130" fmla="*/ 1500301 h 3665218"/>
                    <a:gd name="connsiteX131" fmla="*/ 162336 w 1295068"/>
                    <a:gd name="connsiteY131" fmla="*/ 1513640 h 3665218"/>
                    <a:gd name="connsiteX132" fmla="*/ 160145 w 1295068"/>
                    <a:gd name="connsiteY132" fmla="*/ 1513640 h 3665218"/>
                    <a:gd name="connsiteX133" fmla="*/ 150620 w 1295068"/>
                    <a:gd name="connsiteY133" fmla="*/ 1512682 h 3665218"/>
                    <a:gd name="connsiteX134" fmla="*/ 113093 w 1295068"/>
                    <a:gd name="connsiteY134" fmla="*/ 625908 h 3665218"/>
                    <a:gd name="connsiteX135" fmla="*/ 453611 w 1295068"/>
                    <a:gd name="connsiteY135" fmla="*/ 157276 h 3665218"/>
                    <a:gd name="connsiteX136" fmla="*/ 701071 w 1295068"/>
                    <a:gd name="connsiteY136" fmla="*/ 250620 h 3665218"/>
                    <a:gd name="connsiteX137" fmla="*/ 843183 w 1295068"/>
                    <a:gd name="connsiteY137" fmla="*/ 1453635 h 3665218"/>
                    <a:gd name="connsiteX138" fmla="*/ 694308 w 1295068"/>
                    <a:gd name="connsiteY138" fmla="*/ 1559358 h 3665218"/>
                    <a:gd name="connsiteX139" fmla="*/ 872711 w 1295068"/>
                    <a:gd name="connsiteY139" fmla="*/ 3203370 h 3665218"/>
                    <a:gd name="connsiteX140" fmla="*/ 808134 w 1295068"/>
                    <a:gd name="connsiteY140" fmla="*/ 3262427 h 3665218"/>
                    <a:gd name="connsiteX141" fmla="*/ 732506 w 1295068"/>
                    <a:gd name="connsiteY141" fmla="*/ 3208132 h 3665218"/>
                    <a:gd name="connsiteX142" fmla="*/ 730408 w 1295068"/>
                    <a:gd name="connsiteY142" fmla="*/ 3119552 h 3665218"/>
                    <a:gd name="connsiteX143" fmla="*/ 872809 w 1295068"/>
                    <a:gd name="connsiteY143" fmla="*/ 3111933 h 3665218"/>
                    <a:gd name="connsiteX144" fmla="*/ 872711 w 1295068"/>
                    <a:gd name="connsiteY144" fmla="*/ 3203370 h 3665218"/>
                    <a:gd name="connsiteX145" fmla="*/ 1248186 w 1295068"/>
                    <a:gd name="connsiteY145" fmla="*/ 3492933 h 3665218"/>
                    <a:gd name="connsiteX146" fmla="*/ 1250093 w 1295068"/>
                    <a:gd name="connsiteY146" fmla="*/ 3492933 h 3665218"/>
                    <a:gd name="connsiteX147" fmla="*/ 1180181 w 1295068"/>
                    <a:gd name="connsiteY147" fmla="*/ 3559608 h 3665218"/>
                    <a:gd name="connsiteX148" fmla="*/ 909384 w 1295068"/>
                    <a:gd name="connsiteY148" fmla="*/ 3543414 h 3665218"/>
                    <a:gd name="connsiteX149" fmla="*/ 708884 w 1295068"/>
                    <a:gd name="connsiteY149" fmla="*/ 3431021 h 3665218"/>
                    <a:gd name="connsiteX150" fmla="*/ 841946 w 1295068"/>
                    <a:gd name="connsiteY150" fmla="*/ 3482460 h 3665218"/>
                    <a:gd name="connsiteX151" fmla="*/ 1188180 w 1295068"/>
                    <a:gd name="connsiteY151" fmla="*/ 3534847 h 3665218"/>
                    <a:gd name="connsiteX152" fmla="*/ 1248186 w 1295068"/>
                    <a:gd name="connsiteY152" fmla="*/ 3492933 h 3665218"/>
                    <a:gd name="connsiteX153" fmla="*/ 953962 w 1295068"/>
                    <a:gd name="connsiteY153" fmla="*/ 3235758 h 3665218"/>
                    <a:gd name="connsiteX154" fmla="*/ 1163605 w 1295068"/>
                    <a:gd name="connsiteY154" fmla="*/ 3412920 h 3665218"/>
                    <a:gd name="connsiteX155" fmla="*/ 1226187 w 1295068"/>
                    <a:gd name="connsiteY155" fmla="*/ 3460545 h 3665218"/>
                    <a:gd name="connsiteX156" fmla="*/ 1181892 w 1295068"/>
                    <a:gd name="connsiteY156" fmla="*/ 3513890 h 3665218"/>
                    <a:gd name="connsiteX157" fmla="*/ 1157034 w 1295068"/>
                    <a:gd name="connsiteY157" fmla="*/ 3523415 h 3665218"/>
                    <a:gd name="connsiteX158" fmla="*/ 731264 w 1295068"/>
                    <a:gd name="connsiteY158" fmla="*/ 3429114 h 3665218"/>
                    <a:gd name="connsiteX159" fmla="*/ 694787 w 1295068"/>
                    <a:gd name="connsiteY159" fmla="*/ 3245283 h 3665218"/>
                    <a:gd name="connsiteX160" fmla="*/ 714977 w 1295068"/>
                    <a:gd name="connsiteY160" fmla="*/ 3194803 h 3665218"/>
                    <a:gd name="connsiteX161" fmla="*/ 714977 w 1295068"/>
                    <a:gd name="connsiteY161" fmla="*/ 3194803 h 3665218"/>
                    <a:gd name="connsiteX162" fmla="*/ 718028 w 1295068"/>
                    <a:gd name="connsiteY162" fmla="*/ 3195752 h 3665218"/>
                    <a:gd name="connsiteX163" fmla="*/ 722600 w 1295068"/>
                    <a:gd name="connsiteY163" fmla="*/ 3211946 h 3665218"/>
                    <a:gd name="connsiteX164" fmla="*/ 798702 w 1295068"/>
                    <a:gd name="connsiteY164" fmla="*/ 3280528 h 3665218"/>
                    <a:gd name="connsiteX165" fmla="*/ 880525 w 1295068"/>
                    <a:gd name="connsiteY165" fmla="*/ 3221471 h 3665218"/>
                    <a:gd name="connsiteX166" fmla="*/ 953962 w 1295068"/>
                    <a:gd name="connsiteY166" fmla="*/ 3235758 h 3665218"/>
                    <a:gd name="connsiteX167" fmla="*/ 1223518 w 1295068"/>
                    <a:gd name="connsiteY167" fmla="*/ 1649846 h 3665218"/>
                    <a:gd name="connsiteX168" fmla="*/ 1139411 w 1295068"/>
                    <a:gd name="connsiteY168" fmla="*/ 1718428 h 3665218"/>
                    <a:gd name="connsiteX169" fmla="*/ 1164275 w 1295068"/>
                    <a:gd name="connsiteY169" fmla="*/ 1526970 h 3665218"/>
                    <a:gd name="connsiteX170" fmla="*/ 1257144 w 1295068"/>
                    <a:gd name="connsiteY170" fmla="*/ 1492683 h 3665218"/>
                    <a:gd name="connsiteX171" fmla="*/ 1223518 w 1295068"/>
                    <a:gd name="connsiteY171" fmla="*/ 1649846 h 3665218"/>
                    <a:gd name="connsiteX172" fmla="*/ 1260190 w 1295068"/>
                    <a:gd name="connsiteY172" fmla="*/ 1471726 h 3665218"/>
                    <a:gd name="connsiteX173" fmla="*/ 1165986 w 1295068"/>
                    <a:gd name="connsiteY173" fmla="*/ 1508878 h 3665218"/>
                    <a:gd name="connsiteX174" fmla="*/ 1166842 w 1295068"/>
                    <a:gd name="connsiteY174" fmla="*/ 1448872 h 3665218"/>
                    <a:gd name="connsiteX175" fmla="*/ 1179990 w 1295068"/>
                    <a:gd name="connsiteY175" fmla="*/ 1422195 h 3665218"/>
                    <a:gd name="connsiteX176" fmla="*/ 1155889 w 1295068"/>
                    <a:gd name="connsiteY176" fmla="*/ 1124064 h 3665218"/>
                    <a:gd name="connsiteX177" fmla="*/ 1054068 w 1295068"/>
                    <a:gd name="connsiteY177" fmla="*/ 484940 h 3665218"/>
                    <a:gd name="connsiteX178" fmla="*/ 1053593 w 1295068"/>
                    <a:gd name="connsiteY178" fmla="*/ 484940 h 3665218"/>
                    <a:gd name="connsiteX179" fmla="*/ 1122459 w 1295068"/>
                    <a:gd name="connsiteY179" fmla="*/ 1092633 h 3665218"/>
                    <a:gd name="connsiteX180" fmla="*/ 1159987 w 1295068"/>
                    <a:gd name="connsiteY180" fmla="*/ 1408865 h 3665218"/>
                    <a:gd name="connsiteX181" fmla="*/ 1138839 w 1295068"/>
                    <a:gd name="connsiteY181" fmla="*/ 1431720 h 3665218"/>
                    <a:gd name="connsiteX182" fmla="*/ 991871 w 1295068"/>
                    <a:gd name="connsiteY182" fmla="*/ 1577460 h 3665218"/>
                    <a:gd name="connsiteX183" fmla="*/ 872046 w 1295068"/>
                    <a:gd name="connsiteY183" fmla="*/ 1470778 h 3665218"/>
                    <a:gd name="connsiteX184" fmla="*/ 718981 w 1295068"/>
                    <a:gd name="connsiteY184" fmla="*/ 303007 h 3665218"/>
                    <a:gd name="connsiteX185" fmla="*/ 716693 w 1295068"/>
                    <a:gd name="connsiteY185" fmla="*/ 253485 h 3665218"/>
                    <a:gd name="connsiteX186" fmla="*/ 819180 w 1295068"/>
                    <a:gd name="connsiteY186" fmla="*/ 393495 h 3665218"/>
                    <a:gd name="connsiteX187" fmla="*/ 834137 w 1295068"/>
                    <a:gd name="connsiteY187" fmla="*/ 171564 h 3665218"/>
                    <a:gd name="connsiteX188" fmla="*/ 1036827 w 1295068"/>
                    <a:gd name="connsiteY188" fmla="*/ 285864 h 3665218"/>
                    <a:gd name="connsiteX189" fmla="*/ 1107311 w 1295068"/>
                    <a:gd name="connsiteY189" fmla="*/ 738301 h 3665218"/>
                    <a:gd name="connsiteX190" fmla="*/ 1240852 w 1295068"/>
                    <a:gd name="connsiteY190" fmla="*/ 1165020 h 3665218"/>
                    <a:gd name="connsiteX191" fmla="*/ 1260190 w 1295068"/>
                    <a:gd name="connsiteY191" fmla="*/ 1471726 h 36652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</a:cxnLst>
                  <a:rect l="l" t="t" r="r" b="b"/>
                  <a:pathLst>
                    <a:path w="1295068" h="3665218">
                      <a:moveTo>
                        <a:pt x="1296099" y="1318378"/>
                      </a:moveTo>
                      <a:cubicBezTo>
                        <a:pt x="1287049" y="1173596"/>
                        <a:pt x="1243331" y="1059296"/>
                        <a:pt x="1188087" y="928801"/>
                      </a:cubicBezTo>
                      <a:cubicBezTo>
                        <a:pt x="1171321" y="891660"/>
                        <a:pt x="1159796" y="853560"/>
                        <a:pt x="1150080" y="812595"/>
                      </a:cubicBezTo>
                      <a:cubicBezTo>
                        <a:pt x="1111887" y="654483"/>
                        <a:pt x="1112073" y="483982"/>
                        <a:pt x="1075499" y="325871"/>
                      </a:cubicBezTo>
                      <a:cubicBezTo>
                        <a:pt x="1066830" y="205860"/>
                        <a:pt x="930340" y="182996"/>
                        <a:pt x="834230" y="166801"/>
                      </a:cubicBezTo>
                      <a:cubicBezTo>
                        <a:pt x="838992" y="140133"/>
                        <a:pt x="824612" y="133464"/>
                        <a:pt x="798511" y="118228"/>
                      </a:cubicBezTo>
                      <a:cubicBezTo>
                        <a:pt x="787656" y="113465"/>
                        <a:pt x="765364" y="100126"/>
                        <a:pt x="753840" y="109651"/>
                      </a:cubicBezTo>
                      <a:cubicBezTo>
                        <a:pt x="749649" y="99178"/>
                        <a:pt x="747742" y="87746"/>
                        <a:pt x="745840" y="77272"/>
                      </a:cubicBezTo>
                      <a:cubicBezTo>
                        <a:pt x="743933" y="72510"/>
                        <a:pt x="745077" y="61078"/>
                        <a:pt x="739361" y="59171"/>
                      </a:cubicBezTo>
                      <a:cubicBezTo>
                        <a:pt x="738217" y="88695"/>
                        <a:pt x="726599" y="128701"/>
                        <a:pt x="750505" y="149658"/>
                      </a:cubicBezTo>
                      <a:cubicBezTo>
                        <a:pt x="735459" y="172522"/>
                        <a:pt x="722981" y="202995"/>
                        <a:pt x="702024" y="218240"/>
                      </a:cubicBezTo>
                      <a:cubicBezTo>
                        <a:pt x="698596" y="219189"/>
                        <a:pt x="694499" y="219189"/>
                        <a:pt x="690881" y="217282"/>
                      </a:cubicBezTo>
                      <a:cubicBezTo>
                        <a:pt x="690690" y="217282"/>
                        <a:pt x="687834" y="215385"/>
                        <a:pt x="686592" y="215385"/>
                      </a:cubicBezTo>
                      <a:cubicBezTo>
                        <a:pt x="628205" y="182047"/>
                        <a:pt x="570200" y="145845"/>
                        <a:pt x="496855" y="99178"/>
                      </a:cubicBezTo>
                      <a:cubicBezTo>
                        <a:pt x="506571" y="76314"/>
                        <a:pt x="517905" y="33451"/>
                        <a:pt x="506380" y="10597"/>
                      </a:cubicBezTo>
                      <a:cubicBezTo>
                        <a:pt x="498855" y="35358"/>
                        <a:pt x="490093" y="62985"/>
                        <a:pt x="478377" y="86797"/>
                      </a:cubicBezTo>
                      <a:cubicBezTo>
                        <a:pt x="436468" y="54408"/>
                        <a:pt x="421799" y="122032"/>
                        <a:pt x="441514" y="147751"/>
                      </a:cubicBezTo>
                      <a:cubicBezTo>
                        <a:pt x="359505" y="179182"/>
                        <a:pt x="269971" y="186810"/>
                        <a:pt x="188148" y="218240"/>
                      </a:cubicBezTo>
                      <a:cubicBezTo>
                        <a:pt x="82518" y="273483"/>
                        <a:pt x="113093" y="536370"/>
                        <a:pt x="92424" y="647814"/>
                      </a:cubicBezTo>
                      <a:cubicBezTo>
                        <a:pt x="75090" y="856415"/>
                        <a:pt x="57468" y="1071676"/>
                        <a:pt x="83090" y="1278371"/>
                      </a:cubicBezTo>
                      <a:cubicBezTo>
                        <a:pt x="94424" y="1354571"/>
                        <a:pt x="104521" y="1431720"/>
                        <a:pt x="133003" y="1502208"/>
                      </a:cubicBezTo>
                      <a:cubicBezTo>
                        <a:pt x="136621" y="1507920"/>
                        <a:pt x="138524" y="1523165"/>
                        <a:pt x="148049" y="1516496"/>
                      </a:cubicBezTo>
                      <a:cubicBezTo>
                        <a:pt x="151574" y="1518403"/>
                        <a:pt x="155192" y="1520310"/>
                        <a:pt x="159006" y="1521258"/>
                      </a:cubicBezTo>
                      <a:cubicBezTo>
                        <a:pt x="153671" y="1617457"/>
                        <a:pt x="136621" y="1844160"/>
                        <a:pt x="281306" y="1829872"/>
                      </a:cubicBezTo>
                      <a:cubicBezTo>
                        <a:pt x="271399" y="1960357"/>
                        <a:pt x="216821" y="2083233"/>
                        <a:pt x="178912" y="2208007"/>
                      </a:cubicBezTo>
                      <a:cubicBezTo>
                        <a:pt x="131952" y="2378508"/>
                        <a:pt x="96140" y="2549958"/>
                        <a:pt x="67184" y="2725222"/>
                      </a:cubicBezTo>
                      <a:cubicBezTo>
                        <a:pt x="44608" y="2864283"/>
                        <a:pt x="27749" y="3005252"/>
                        <a:pt x="16415" y="3146220"/>
                      </a:cubicBezTo>
                      <a:cubicBezTo>
                        <a:pt x="15080" y="3164321"/>
                        <a:pt x="43753" y="3168135"/>
                        <a:pt x="47752" y="3151940"/>
                      </a:cubicBezTo>
                      <a:cubicBezTo>
                        <a:pt x="57561" y="3154796"/>
                        <a:pt x="67658" y="3156703"/>
                        <a:pt x="77946" y="3158610"/>
                      </a:cubicBezTo>
                      <a:cubicBezTo>
                        <a:pt x="69565" y="3189082"/>
                        <a:pt x="51850" y="3215760"/>
                        <a:pt x="39846" y="3244335"/>
                      </a:cubicBezTo>
                      <a:cubicBezTo>
                        <a:pt x="35562" y="3262427"/>
                        <a:pt x="43464" y="3280528"/>
                        <a:pt x="44990" y="3298620"/>
                      </a:cubicBezTo>
                      <a:cubicBezTo>
                        <a:pt x="45371" y="3322432"/>
                        <a:pt x="38892" y="3346245"/>
                        <a:pt x="32702" y="3369108"/>
                      </a:cubicBezTo>
                      <a:cubicBezTo>
                        <a:pt x="11369" y="3442453"/>
                        <a:pt x="8415" y="3517695"/>
                        <a:pt x="5653" y="3592946"/>
                      </a:cubicBezTo>
                      <a:cubicBezTo>
                        <a:pt x="2509" y="3628190"/>
                        <a:pt x="20321" y="3634860"/>
                        <a:pt x="50227" y="3645333"/>
                      </a:cubicBezTo>
                      <a:cubicBezTo>
                        <a:pt x="100805" y="3665332"/>
                        <a:pt x="155481" y="3675815"/>
                        <a:pt x="209770" y="3675815"/>
                      </a:cubicBezTo>
                      <a:cubicBezTo>
                        <a:pt x="259112" y="3673908"/>
                        <a:pt x="389987" y="3663435"/>
                        <a:pt x="370747" y="3590090"/>
                      </a:cubicBezTo>
                      <a:cubicBezTo>
                        <a:pt x="369123" y="3570082"/>
                        <a:pt x="370556" y="3520560"/>
                        <a:pt x="339409" y="3524364"/>
                      </a:cubicBezTo>
                      <a:cubicBezTo>
                        <a:pt x="321498" y="3455782"/>
                        <a:pt x="295877" y="3397683"/>
                        <a:pt x="261493" y="3332915"/>
                      </a:cubicBezTo>
                      <a:cubicBezTo>
                        <a:pt x="266255" y="3324339"/>
                        <a:pt x="261590" y="3315772"/>
                        <a:pt x="256921" y="3308145"/>
                      </a:cubicBezTo>
                      <a:cubicBezTo>
                        <a:pt x="229490" y="3264333"/>
                        <a:pt x="258539" y="3210039"/>
                        <a:pt x="254921" y="3161465"/>
                      </a:cubicBezTo>
                      <a:cubicBezTo>
                        <a:pt x="271874" y="3156703"/>
                        <a:pt x="341218" y="3160507"/>
                        <a:pt x="313787" y="3129077"/>
                      </a:cubicBezTo>
                      <a:cubicBezTo>
                        <a:pt x="405986" y="2706172"/>
                        <a:pt x="533718" y="2293732"/>
                        <a:pt x="690406" y="1889878"/>
                      </a:cubicBezTo>
                      <a:cubicBezTo>
                        <a:pt x="690406" y="2115622"/>
                        <a:pt x="644874" y="2345171"/>
                        <a:pt x="608300" y="2566153"/>
                      </a:cubicBezTo>
                      <a:cubicBezTo>
                        <a:pt x="583915" y="2729985"/>
                        <a:pt x="595440" y="2890003"/>
                        <a:pt x="605728" y="3052877"/>
                      </a:cubicBezTo>
                      <a:cubicBezTo>
                        <a:pt x="607537" y="3069071"/>
                        <a:pt x="602584" y="3101460"/>
                        <a:pt x="627922" y="3097646"/>
                      </a:cubicBezTo>
                      <a:cubicBezTo>
                        <a:pt x="654780" y="3108120"/>
                        <a:pt x="682783" y="3114789"/>
                        <a:pt x="711358" y="3117645"/>
                      </a:cubicBezTo>
                      <a:cubicBezTo>
                        <a:pt x="709075" y="3146220"/>
                        <a:pt x="722027" y="3178608"/>
                        <a:pt x="694499" y="3199565"/>
                      </a:cubicBezTo>
                      <a:cubicBezTo>
                        <a:pt x="665161" y="3259571"/>
                        <a:pt x="672114" y="3340533"/>
                        <a:pt x="694025" y="3403395"/>
                      </a:cubicBezTo>
                      <a:cubicBezTo>
                        <a:pt x="700406" y="3416733"/>
                        <a:pt x="692308" y="3431021"/>
                        <a:pt x="695355" y="3445308"/>
                      </a:cubicBezTo>
                      <a:cubicBezTo>
                        <a:pt x="699168" y="3469121"/>
                        <a:pt x="715358" y="3502458"/>
                        <a:pt x="744124" y="3500552"/>
                      </a:cubicBezTo>
                      <a:cubicBezTo>
                        <a:pt x="858903" y="3543414"/>
                        <a:pt x="968631" y="3578658"/>
                        <a:pt x="1089405" y="3579607"/>
                      </a:cubicBezTo>
                      <a:cubicBezTo>
                        <a:pt x="1148555" y="3574845"/>
                        <a:pt x="1293909" y="3579607"/>
                        <a:pt x="1259809" y="3485315"/>
                      </a:cubicBezTo>
                      <a:cubicBezTo>
                        <a:pt x="1257809" y="3482460"/>
                        <a:pt x="1253809" y="3480553"/>
                        <a:pt x="1250186" y="3481502"/>
                      </a:cubicBezTo>
                      <a:cubicBezTo>
                        <a:pt x="1249237" y="3440546"/>
                        <a:pt x="1211993" y="3417682"/>
                        <a:pt x="1179990" y="3399590"/>
                      </a:cubicBezTo>
                      <a:lnTo>
                        <a:pt x="1179990" y="3399590"/>
                      </a:lnTo>
                      <a:cubicBezTo>
                        <a:pt x="1139221" y="3374820"/>
                        <a:pt x="1103981" y="3347203"/>
                        <a:pt x="1068834" y="3315772"/>
                      </a:cubicBezTo>
                      <a:cubicBezTo>
                        <a:pt x="1021019" y="3278621"/>
                        <a:pt x="974342" y="3198607"/>
                        <a:pt x="904621" y="3197658"/>
                      </a:cubicBezTo>
                      <a:cubicBezTo>
                        <a:pt x="904812" y="3193845"/>
                        <a:pt x="903477" y="3190040"/>
                        <a:pt x="901003" y="3187185"/>
                      </a:cubicBezTo>
                      <a:cubicBezTo>
                        <a:pt x="897668" y="3162414"/>
                        <a:pt x="894050" y="3134797"/>
                        <a:pt x="887669" y="3110027"/>
                      </a:cubicBezTo>
                      <a:cubicBezTo>
                        <a:pt x="892998" y="3109078"/>
                        <a:pt x="898431" y="3108120"/>
                        <a:pt x="903575" y="3106222"/>
                      </a:cubicBezTo>
                      <a:cubicBezTo>
                        <a:pt x="939958" y="3118603"/>
                        <a:pt x="907765" y="3029064"/>
                        <a:pt x="911672" y="3008107"/>
                      </a:cubicBezTo>
                      <a:cubicBezTo>
                        <a:pt x="902621" y="2899528"/>
                        <a:pt x="908430" y="2789032"/>
                        <a:pt x="922908" y="2679495"/>
                      </a:cubicBezTo>
                      <a:cubicBezTo>
                        <a:pt x="963008" y="2369932"/>
                        <a:pt x="1076262" y="2059421"/>
                        <a:pt x="1133793" y="1750807"/>
                      </a:cubicBezTo>
                      <a:cubicBezTo>
                        <a:pt x="1214756" y="1782247"/>
                        <a:pt x="1250758" y="1677472"/>
                        <a:pt x="1264097" y="1617457"/>
                      </a:cubicBezTo>
                      <a:cubicBezTo>
                        <a:pt x="1271524" y="1579357"/>
                        <a:pt x="1288002" y="1534597"/>
                        <a:pt x="1266190" y="1498395"/>
                      </a:cubicBezTo>
                      <a:cubicBezTo>
                        <a:pt x="1316196" y="1505064"/>
                        <a:pt x="1296765" y="1359333"/>
                        <a:pt x="1296099" y="1318378"/>
                      </a:cubicBezTo>
                      <a:close/>
                      <a:moveTo>
                        <a:pt x="347315" y="3583421"/>
                      </a:moveTo>
                      <a:cubicBezTo>
                        <a:pt x="348836" y="3569133"/>
                        <a:pt x="345883" y="3552939"/>
                        <a:pt x="343027" y="3540558"/>
                      </a:cubicBezTo>
                      <a:cubicBezTo>
                        <a:pt x="360077" y="3561515"/>
                        <a:pt x="350836" y="3591039"/>
                        <a:pt x="354552" y="3616758"/>
                      </a:cubicBezTo>
                      <a:cubicBezTo>
                        <a:pt x="276445" y="3689145"/>
                        <a:pt x="112427" y="3663435"/>
                        <a:pt x="24893" y="3617707"/>
                      </a:cubicBezTo>
                      <a:cubicBezTo>
                        <a:pt x="15750" y="3605327"/>
                        <a:pt x="18796" y="3574845"/>
                        <a:pt x="17750" y="3556753"/>
                      </a:cubicBezTo>
                      <a:cubicBezTo>
                        <a:pt x="22131" y="3645333"/>
                        <a:pt x="395508" y="3635808"/>
                        <a:pt x="347315" y="3583421"/>
                      </a:cubicBezTo>
                      <a:close/>
                      <a:moveTo>
                        <a:pt x="258921" y="3371964"/>
                      </a:moveTo>
                      <a:cubicBezTo>
                        <a:pt x="265111" y="3386252"/>
                        <a:pt x="273780" y="3404353"/>
                        <a:pt x="286831" y="3412920"/>
                      </a:cubicBezTo>
                      <a:cubicBezTo>
                        <a:pt x="299690" y="3468172"/>
                        <a:pt x="324931" y="3523415"/>
                        <a:pt x="323596" y="3581514"/>
                      </a:cubicBezTo>
                      <a:cubicBezTo>
                        <a:pt x="319215" y="3582472"/>
                        <a:pt x="316452" y="3583421"/>
                        <a:pt x="314169" y="3586277"/>
                      </a:cubicBezTo>
                      <a:cubicBezTo>
                        <a:pt x="224728" y="3605327"/>
                        <a:pt x="128143" y="3608182"/>
                        <a:pt x="45752" y="3564371"/>
                      </a:cubicBezTo>
                      <a:cubicBezTo>
                        <a:pt x="16131" y="3489120"/>
                        <a:pt x="41562" y="3392921"/>
                        <a:pt x="65375" y="3318628"/>
                      </a:cubicBezTo>
                      <a:cubicBezTo>
                        <a:pt x="96521" y="3301485"/>
                        <a:pt x="130143" y="3284332"/>
                        <a:pt x="166531" y="3283383"/>
                      </a:cubicBezTo>
                      <a:cubicBezTo>
                        <a:pt x="229871" y="3285290"/>
                        <a:pt x="211775" y="3321483"/>
                        <a:pt x="244252" y="3341482"/>
                      </a:cubicBezTo>
                      <a:cubicBezTo>
                        <a:pt x="248921" y="3350058"/>
                        <a:pt x="254637" y="3361490"/>
                        <a:pt x="258921" y="3371964"/>
                      </a:cubicBezTo>
                      <a:close/>
                      <a:moveTo>
                        <a:pt x="215677" y="3278621"/>
                      </a:moveTo>
                      <a:cubicBezTo>
                        <a:pt x="167387" y="3250046"/>
                        <a:pt x="107474" y="3276714"/>
                        <a:pt x="66328" y="3309103"/>
                      </a:cubicBezTo>
                      <a:cubicBezTo>
                        <a:pt x="67756" y="3299578"/>
                        <a:pt x="65468" y="3290053"/>
                        <a:pt x="63277" y="3280528"/>
                      </a:cubicBezTo>
                      <a:cubicBezTo>
                        <a:pt x="49562" y="3238614"/>
                        <a:pt x="94712" y="3203370"/>
                        <a:pt x="83187" y="3159558"/>
                      </a:cubicBezTo>
                      <a:cubicBezTo>
                        <a:pt x="136142" y="3169083"/>
                        <a:pt x="191771" y="3168135"/>
                        <a:pt x="245396" y="3162414"/>
                      </a:cubicBezTo>
                      <a:cubicBezTo>
                        <a:pt x="233206" y="3200514"/>
                        <a:pt x="217012" y="3238614"/>
                        <a:pt x="215677" y="3278621"/>
                      </a:cubicBezTo>
                      <a:close/>
                      <a:moveTo>
                        <a:pt x="781749" y="137278"/>
                      </a:moveTo>
                      <a:cubicBezTo>
                        <a:pt x="792512" y="142040"/>
                        <a:pt x="802892" y="146803"/>
                        <a:pt x="811469" y="155370"/>
                      </a:cubicBezTo>
                      <a:cubicBezTo>
                        <a:pt x="807752" y="222045"/>
                        <a:pt x="817371" y="286822"/>
                        <a:pt x="812324" y="353497"/>
                      </a:cubicBezTo>
                      <a:cubicBezTo>
                        <a:pt x="788130" y="317295"/>
                        <a:pt x="756793" y="272535"/>
                        <a:pt x="723837" y="240146"/>
                      </a:cubicBezTo>
                      <a:cubicBezTo>
                        <a:pt x="724409" y="236332"/>
                        <a:pt x="719837" y="232528"/>
                        <a:pt x="715930" y="232528"/>
                      </a:cubicBezTo>
                      <a:lnTo>
                        <a:pt x="715930" y="232528"/>
                      </a:lnTo>
                      <a:cubicBezTo>
                        <a:pt x="715167" y="232528"/>
                        <a:pt x="714693" y="232528"/>
                        <a:pt x="715167" y="232528"/>
                      </a:cubicBezTo>
                      <a:cubicBezTo>
                        <a:pt x="745175" y="207757"/>
                        <a:pt x="760700" y="168708"/>
                        <a:pt x="781749" y="137278"/>
                      </a:cubicBezTo>
                      <a:close/>
                      <a:moveTo>
                        <a:pt x="454946" y="88695"/>
                      </a:moveTo>
                      <a:cubicBezTo>
                        <a:pt x="528290" y="139185"/>
                        <a:pt x="606202" y="188707"/>
                        <a:pt x="683355" y="234435"/>
                      </a:cubicBezTo>
                      <a:cubicBezTo>
                        <a:pt x="648874" y="278246"/>
                        <a:pt x="616299" y="323015"/>
                        <a:pt x="580487" y="365878"/>
                      </a:cubicBezTo>
                      <a:cubicBezTo>
                        <a:pt x="568581" y="343972"/>
                        <a:pt x="557912" y="319201"/>
                        <a:pt x="547717" y="296347"/>
                      </a:cubicBezTo>
                      <a:lnTo>
                        <a:pt x="547717" y="296347"/>
                      </a:lnTo>
                      <a:cubicBezTo>
                        <a:pt x="530290" y="257289"/>
                        <a:pt x="512570" y="216333"/>
                        <a:pt x="487428" y="181089"/>
                      </a:cubicBezTo>
                      <a:cubicBezTo>
                        <a:pt x="475805" y="158235"/>
                        <a:pt x="445612" y="145845"/>
                        <a:pt x="443896" y="119176"/>
                      </a:cubicBezTo>
                      <a:cubicBezTo>
                        <a:pt x="444565" y="109651"/>
                        <a:pt x="443803" y="90601"/>
                        <a:pt x="454946" y="88695"/>
                      </a:cubicBezTo>
                      <a:close/>
                      <a:moveTo>
                        <a:pt x="381318" y="1681276"/>
                      </a:moveTo>
                      <a:cubicBezTo>
                        <a:pt x="369602" y="1714614"/>
                        <a:pt x="393317" y="1758435"/>
                        <a:pt x="361031" y="1783196"/>
                      </a:cubicBezTo>
                      <a:cubicBezTo>
                        <a:pt x="339790" y="1769857"/>
                        <a:pt x="321498" y="1799390"/>
                        <a:pt x="301021" y="1800339"/>
                      </a:cubicBezTo>
                      <a:cubicBezTo>
                        <a:pt x="300639" y="1800339"/>
                        <a:pt x="298258" y="1800339"/>
                        <a:pt x="297500" y="1800339"/>
                      </a:cubicBezTo>
                      <a:cubicBezTo>
                        <a:pt x="285687" y="1800339"/>
                        <a:pt x="274162" y="1796535"/>
                        <a:pt x="262158" y="1797483"/>
                      </a:cubicBezTo>
                      <a:cubicBezTo>
                        <a:pt x="255302" y="1797483"/>
                        <a:pt x="248540" y="1797483"/>
                        <a:pt x="241680" y="1799390"/>
                      </a:cubicBezTo>
                      <a:cubicBezTo>
                        <a:pt x="171387" y="1731757"/>
                        <a:pt x="179293" y="1613653"/>
                        <a:pt x="163578" y="1523165"/>
                      </a:cubicBezTo>
                      <a:cubicBezTo>
                        <a:pt x="205961" y="1533639"/>
                        <a:pt x="251303" y="1530783"/>
                        <a:pt x="292449" y="1516496"/>
                      </a:cubicBezTo>
                      <a:cubicBezTo>
                        <a:pt x="292830" y="1523165"/>
                        <a:pt x="301974" y="1527928"/>
                        <a:pt x="307211" y="1523165"/>
                      </a:cubicBezTo>
                      <a:cubicBezTo>
                        <a:pt x="337121" y="1574595"/>
                        <a:pt x="365696" y="1602221"/>
                        <a:pt x="413893" y="1643176"/>
                      </a:cubicBezTo>
                      <a:cubicBezTo>
                        <a:pt x="417893" y="1646990"/>
                        <a:pt x="418753" y="1650795"/>
                        <a:pt x="417702" y="1651753"/>
                      </a:cubicBezTo>
                      <a:cubicBezTo>
                        <a:pt x="405986" y="1663185"/>
                        <a:pt x="370077" y="1654608"/>
                        <a:pt x="381318" y="1681276"/>
                      </a:cubicBezTo>
                      <a:close/>
                      <a:moveTo>
                        <a:pt x="364175" y="1370765"/>
                      </a:moveTo>
                      <a:cubicBezTo>
                        <a:pt x="347883" y="1423153"/>
                        <a:pt x="319406" y="1474582"/>
                        <a:pt x="322740" y="1530783"/>
                      </a:cubicBezTo>
                      <a:cubicBezTo>
                        <a:pt x="318550" y="1527928"/>
                        <a:pt x="314262" y="1523165"/>
                        <a:pt x="309592" y="1519351"/>
                      </a:cubicBezTo>
                      <a:cubicBezTo>
                        <a:pt x="310643" y="1515547"/>
                        <a:pt x="311597" y="1511733"/>
                        <a:pt x="312452" y="1507920"/>
                      </a:cubicBezTo>
                      <a:cubicBezTo>
                        <a:pt x="317689" y="1506022"/>
                        <a:pt x="319596" y="1497446"/>
                        <a:pt x="314927" y="1493632"/>
                      </a:cubicBezTo>
                      <a:cubicBezTo>
                        <a:pt x="315689" y="1240271"/>
                        <a:pt x="265400" y="968808"/>
                        <a:pt x="324931" y="720210"/>
                      </a:cubicBezTo>
                      <a:cubicBezTo>
                        <a:pt x="325405" y="718303"/>
                        <a:pt x="335786" y="731632"/>
                        <a:pt x="337218" y="739260"/>
                      </a:cubicBezTo>
                      <a:cubicBezTo>
                        <a:pt x="369314" y="883083"/>
                        <a:pt x="358078" y="1036432"/>
                        <a:pt x="344074" y="1185028"/>
                      </a:cubicBezTo>
                      <a:cubicBezTo>
                        <a:pt x="339311" y="1234560"/>
                        <a:pt x="335884" y="1285040"/>
                        <a:pt x="333121" y="1334572"/>
                      </a:cubicBezTo>
                      <a:cubicBezTo>
                        <a:pt x="330265" y="1353622"/>
                        <a:pt x="352171" y="1360282"/>
                        <a:pt x="364175" y="1370765"/>
                      </a:cubicBezTo>
                      <a:close/>
                      <a:moveTo>
                        <a:pt x="694308" y="1559358"/>
                      </a:moveTo>
                      <a:cubicBezTo>
                        <a:pt x="583343" y="1487921"/>
                        <a:pt x="482758" y="1417432"/>
                        <a:pt x="365314" y="1331707"/>
                      </a:cubicBezTo>
                      <a:cubicBezTo>
                        <a:pt x="369314" y="1164071"/>
                        <a:pt x="424274" y="847839"/>
                        <a:pt x="328168" y="710685"/>
                      </a:cubicBezTo>
                      <a:cubicBezTo>
                        <a:pt x="327884" y="710685"/>
                        <a:pt x="328168" y="708778"/>
                        <a:pt x="327786" y="708778"/>
                      </a:cubicBezTo>
                      <a:cubicBezTo>
                        <a:pt x="335028" y="671626"/>
                        <a:pt x="352455" y="634485"/>
                        <a:pt x="360361" y="599240"/>
                      </a:cubicBezTo>
                      <a:cubicBezTo>
                        <a:pt x="214058" y="874507"/>
                        <a:pt x="279115" y="1201222"/>
                        <a:pt x="288542" y="1500301"/>
                      </a:cubicBezTo>
                      <a:cubicBezTo>
                        <a:pt x="248824" y="1516496"/>
                        <a:pt x="204631" y="1520310"/>
                        <a:pt x="162336" y="1513640"/>
                      </a:cubicBezTo>
                      <a:cubicBezTo>
                        <a:pt x="162624" y="1512682"/>
                        <a:pt x="160145" y="1511733"/>
                        <a:pt x="160145" y="1513640"/>
                      </a:cubicBezTo>
                      <a:cubicBezTo>
                        <a:pt x="156625" y="1513640"/>
                        <a:pt x="153481" y="1512682"/>
                        <a:pt x="150620" y="1512682"/>
                      </a:cubicBezTo>
                      <a:cubicBezTo>
                        <a:pt x="66802" y="1220272"/>
                        <a:pt x="89568" y="933564"/>
                        <a:pt x="113093" y="625908"/>
                      </a:cubicBezTo>
                      <a:cubicBezTo>
                        <a:pt x="162052" y="179182"/>
                        <a:pt x="73946" y="268721"/>
                        <a:pt x="453611" y="157276"/>
                      </a:cubicBezTo>
                      <a:cubicBezTo>
                        <a:pt x="616108" y="430646"/>
                        <a:pt x="514477" y="475415"/>
                        <a:pt x="701071" y="250620"/>
                      </a:cubicBezTo>
                      <a:cubicBezTo>
                        <a:pt x="745077" y="643051"/>
                        <a:pt x="828895" y="1056440"/>
                        <a:pt x="843183" y="1453635"/>
                      </a:cubicBezTo>
                      <a:cubicBezTo>
                        <a:pt x="790037" y="1484107"/>
                        <a:pt x="745459" y="1526021"/>
                        <a:pt x="694308" y="1559358"/>
                      </a:cubicBezTo>
                      <a:close/>
                      <a:moveTo>
                        <a:pt x="872711" y="3203370"/>
                      </a:moveTo>
                      <a:cubicBezTo>
                        <a:pt x="842806" y="3211946"/>
                        <a:pt x="835472" y="3250046"/>
                        <a:pt x="808134" y="3262427"/>
                      </a:cubicBezTo>
                      <a:cubicBezTo>
                        <a:pt x="773936" y="3273858"/>
                        <a:pt x="740696" y="3239572"/>
                        <a:pt x="732506" y="3208132"/>
                      </a:cubicBezTo>
                      <a:cubicBezTo>
                        <a:pt x="740315" y="3210039"/>
                        <a:pt x="729074" y="3123365"/>
                        <a:pt x="730408" y="3119552"/>
                      </a:cubicBezTo>
                      <a:cubicBezTo>
                        <a:pt x="778131" y="3122407"/>
                        <a:pt x="823849" y="3118603"/>
                        <a:pt x="872809" y="3111933"/>
                      </a:cubicBezTo>
                      <a:cubicBezTo>
                        <a:pt x="871381" y="3141457"/>
                        <a:pt x="864712" y="3174795"/>
                        <a:pt x="872711" y="3203370"/>
                      </a:cubicBezTo>
                      <a:close/>
                      <a:moveTo>
                        <a:pt x="1248186" y="3492933"/>
                      </a:moveTo>
                      <a:cubicBezTo>
                        <a:pt x="1248758" y="3492933"/>
                        <a:pt x="1249428" y="3492933"/>
                        <a:pt x="1250093" y="3492933"/>
                      </a:cubicBezTo>
                      <a:cubicBezTo>
                        <a:pt x="1261999" y="3541507"/>
                        <a:pt x="1221709" y="3553897"/>
                        <a:pt x="1180181" y="3559608"/>
                      </a:cubicBezTo>
                      <a:cubicBezTo>
                        <a:pt x="1090456" y="3575803"/>
                        <a:pt x="997299" y="3566278"/>
                        <a:pt x="909384" y="3543414"/>
                      </a:cubicBezTo>
                      <a:cubicBezTo>
                        <a:pt x="849090" y="3520560"/>
                        <a:pt x="702787" y="3509128"/>
                        <a:pt x="708884" y="3431021"/>
                      </a:cubicBezTo>
                      <a:cubicBezTo>
                        <a:pt x="738031" y="3464358"/>
                        <a:pt x="802227" y="3467214"/>
                        <a:pt x="841946" y="3482460"/>
                      </a:cubicBezTo>
                      <a:cubicBezTo>
                        <a:pt x="939005" y="3509128"/>
                        <a:pt x="1092647" y="3565320"/>
                        <a:pt x="1188180" y="3534847"/>
                      </a:cubicBezTo>
                      <a:cubicBezTo>
                        <a:pt x="1212756" y="3531033"/>
                        <a:pt x="1239903" y="3517695"/>
                        <a:pt x="1248186" y="3492933"/>
                      </a:cubicBezTo>
                      <a:close/>
                      <a:moveTo>
                        <a:pt x="953962" y="3235758"/>
                      </a:moveTo>
                      <a:cubicBezTo>
                        <a:pt x="1022921" y="3295764"/>
                        <a:pt x="1083405" y="3366253"/>
                        <a:pt x="1163605" y="3412920"/>
                      </a:cubicBezTo>
                      <a:cubicBezTo>
                        <a:pt x="1184846" y="3426258"/>
                        <a:pt x="1212374" y="3438639"/>
                        <a:pt x="1226187" y="3460545"/>
                      </a:cubicBezTo>
                      <a:cubicBezTo>
                        <a:pt x="1244377" y="3491027"/>
                        <a:pt x="1210565" y="3514839"/>
                        <a:pt x="1181892" y="3513890"/>
                      </a:cubicBezTo>
                      <a:cubicBezTo>
                        <a:pt x="1170177" y="3515797"/>
                        <a:pt x="1160080" y="3516746"/>
                        <a:pt x="1157034" y="3523415"/>
                      </a:cubicBezTo>
                      <a:cubicBezTo>
                        <a:pt x="1016158" y="3526271"/>
                        <a:pt x="865758" y="3472935"/>
                        <a:pt x="731264" y="3429114"/>
                      </a:cubicBezTo>
                      <a:cubicBezTo>
                        <a:pt x="687644" y="3394828"/>
                        <a:pt x="686309" y="3294815"/>
                        <a:pt x="694787" y="3245283"/>
                      </a:cubicBezTo>
                      <a:cubicBezTo>
                        <a:pt x="697169" y="3228140"/>
                        <a:pt x="701643" y="3194803"/>
                        <a:pt x="714977" y="3194803"/>
                      </a:cubicBezTo>
                      <a:lnTo>
                        <a:pt x="714977" y="3194803"/>
                      </a:lnTo>
                      <a:cubicBezTo>
                        <a:pt x="716028" y="3194803"/>
                        <a:pt x="717074" y="3194803"/>
                        <a:pt x="718028" y="3195752"/>
                      </a:cubicBezTo>
                      <a:cubicBezTo>
                        <a:pt x="718121" y="3200514"/>
                        <a:pt x="722027" y="3210997"/>
                        <a:pt x="722600" y="3211946"/>
                      </a:cubicBezTo>
                      <a:cubicBezTo>
                        <a:pt x="734315" y="3244335"/>
                        <a:pt x="761365" y="3279570"/>
                        <a:pt x="798702" y="3280528"/>
                      </a:cubicBezTo>
                      <a:cubicBezTo>
                        <a:pt x="838802" y="3282435"/>
                        <a:pt x="848327" y="3234810"/>
                        <a:pt x="880525" y="3221471"/>
                      </a:cubicBezTo>
                      <a:cubicBezTo>
                        <a:pt x="905384" y="3211946"/>
                        <a:pt x="933005" y="3221471"/>
                        <a:pt x="953962" y="3235758"/>
                      </a:cubicBezTo>
                      <a:close/>
                      <a:moveTo>
                        <a:pt x="1223518" y="1649846"/>
                      </a:moveTo>
                      <a:cubicBezTo>
                        <a:pt x="1204756" y="1693657"/>
                        <a:pt x="1187325" y="1733664"/>
                        <a:pt x="1139411" y="1718428"/>
                      </a:cubicBezTo>
                      <a:cubicBezTo>
                        <a:pt x="1149699" y="1655557"/>
                        <a:pt x="1157131" y="1595551"/>
                        <a:pt x="1164275" y="1526970"/>
                      </a:cubicBezTo>
                      <a:cubicBezTo>
                        <a:pt x="1196752" y="1520310"/>
                        <a:pt x="1228090" y="1508878"/>
                        <a:pt x="1257144" y="1492683"/>
                      </a:cubicBezTo>
                      <a:cubicBezTo>
                        <a:pt x="1270571" y="1529835"/>
                        <a:pt x="1234852" y="1608890"/>
                        <a:pt x="1223518" y="1649846"/>
                      </a:cubicBezTo>
                      <a:close/>
                      <a:moveTo>
                        <a:pt x="1260190" y="1471726"/>
                      </a:moveTo>
                      <a:cubicBezTo>
                        <a:pt x="1230662" y="1487921"/>
                        <a:pt x="1199231" y="1501260"/>
                        <a:pt x="1165986" y="1508878"/>
                      </a:cubicBezTo>
                      <a:cubicBezTo>
                        <a:pt x="1167893" y="1486972"/>
                        <a:pt x="1168558" y="1469820"/>
                        <a:pt x="1166842" y="1448872"/>
                      </a:cubicBezTo>
                      <a:cubicBezTo>
                        <a:pt x="1171893" y="1440296"/>
                        <a:pt x="1176274" y="1430771"/>
                        <a:pt x="1179990" y="1422195"/>
                      </a:cubicBezTo>
                      <a:cubicBezTo>
                        <a:pt x="1227234" y="1329810"/>
                        <a:pt x="1182372" y="1217407"/>
                        <a:pt x="1155889" y="1124064"/>
                      </a:cubicBezTo>
                      <a:cubicBezTo>
                        <a:pt x="1092456" y="927853"/>
                        <a:pt x="1071406" y="701160"/>
                        <a:pt x="1054068" y="484940"/>
                      </a:cubicBezTo>
                      <a:cubicBezTo>
                        <a:pt x="1054068" y="484940"/>
                        <a:pt x="1053593" y="484940"/>
                        <a:pt x="1053593" y="484940"/>
                      </a:cubicBezTo>
                      <a:cubicBezTo>
                        <a:pt x="1034255" y="695439"/>
                        <a:pt x="1069025" y="877372"/>
                        <a:pt x="1122459" y="1092633"/>
                      </a:cubicBezTo>
                      <a:cubicBezTo>
                        <a:pt x="1150936" y="1194553"/>
                        <a:pt x="1198278" y="1304090"/>
                        <a:pt x="1159987" y="1408865"/>
                      </a:cubicBezTo>
                      <a:cubicBezTo>
                        <a:pt x="1144272" y="1396485"/>
                        <a:pt x="1132649" y="1416483"/>
                        <a:pt x="1138839" y="1431720"/>
                      </a:cubicBezTo>
                      <a:cubicBezTo>
                        <a:pt x="1090359" y="1481251"/>
                        <a:pt x="1038255" y="1526021"/>
                        <a:pt x="991871" y="1577460"/>
                      </a:cubicBezTo>
                      <a:cubicBezTo>
                        <a:pt x="951483" y="1545071"/>
                        <a:pt x="917192" y="1500301"/>
                        <a:pt x="872046" y="1470778"/>
                      </a:cubicBezTo>
                      <a:cubicBezTo>
                        <a:pt x="851280" y="1078346"/>
                        <a:pt x="796321" y="691635"/>
                        <a:pt x="718981" y="303007"/>
                      </a:cubicBezTo>
                      <a:cubicBezTo>
                        <a:pt x="724599" y="288720"/>
                        <a:pt x="712405" y="268721"/>
                        <a:pt x="716693" y="253485"/>
                      </a:cubicBezTo>
                      <a:cubicBezTo>
                        <a:pt x="750030" y="296347"/>
                        <a:pt x="781559" y="359208"/>
                        <a:pt x="819180" y="393495"/>
                      </a:cubicBezTo>
                      <a:cubicBezTo>
                        <a:pt x="852043" y="378258"/>
                        <a:pt x="829467" y="223003"/>
                        <a:pt x="834137" y="171564"/>
                      </a:cubicBezTo>
                      <a:cubicBezTo>
                        <a:pt x="904719" y="202046"/>
                        <a:pt x="1001490" y="207757"/>
                        <a:pt x="1036827" y="285864"/>
                      </a:cubicBezTo>
                      <a:cubicBezTo>
                        <a:pt x="1077690" y="432553"/>
                        <a:pt x="1081978" y="588757"/>
                        <a:pt x="1107311" y="738301"/>
                      </a:cubicBezTo>
                      <a:cubicBezTo>
                        <a:pt x="1127221" y="890701"/>
                        <a:pt x="1203896" y="1015485"/>
                        <a:pt x="1240852" y="1165020"/>
                      </a:cubicBezTo>
                      <a:cubicBezTo>
                        <a:pt x="1267334" y="1265990"/>
                        <a:pt x="1278477" y="1368858"/>
                        <a:pt x="1260190" y="1471726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5910D05F-381C-CD12-0DB1-0823E1B32351}"/>
                    </a:ext>
                  </a:extLst>
                </p:cNvPr>
                <p:cNvSpPr/>
                <p:nvPr/>
              </p:nvSpPr>
              <p:spPr>
                <a:xfrm>
                  <a:off x="5761989" y="2444895"/>
                  <a:ext cx="182482" cy="284547"/>
                </a:xfrm>
                <a:custGeom>
                  <a:avLst/>
                  <a:gdLst>
                    <a:gd name="connsiteX0" fmla="*/ 158605 w 182482"/>
                    <a:gd name="connsiteY0" fmla="*/ 21776 h 284547"/>
                    <a:gd name="connsiteX1" fmla="*/ 131746 w 182482"/>
                    <a:gd name="connsiteY1" fmla="*/ 11302 h 284547"/>
                    <a:gd name="connsiteX2" fmla="*/ 7251 w 182482"/>
                    <a:gd name="connsiteY2" fmla="*/ 15115 h 284547"/>
                    <a:gd name="connsiteX3" fmla="*/ 12586 w 182482"/>
                    <a:gd name="connsiteY3" fmla="*/ 157990 h 284547"/>
                    <a:gd name="connsiteX4" fmla="*/ 80024 w 182482"/>
                    <a:gd name="connsiteY4" fmla="*/ 266570 h 284547"/>
                    <a:gd name="connsiteX5" fmla="*/ 122788 w 182482"/>
                    <a:gd name="connsiteY5" fmla="*/ 295145 h 284547"/>
                    <a:gd name="connsiteX6" fmla="*/ 122788 w 182482"/>
                    <a:gd name="connsiteY6" fmla="*/ 295145 h 284547"/>
                    <a:gd name="connsiteX7" fmla="*/ 158605 w 182482"/>
                    <a:gd name="connsiteY7" fmla="*/ 21776 h 284547"/>
                    <a:gd name="connsiteX8" fmla="*/ 118407 w 182482"/>
                    <a:gd name="connsiteY8" fmla="*/ 278002 h 284547"/>
                    <a:gd name="connsiteX9" fmla="*/ 85930 w 182482"/>
                    <a:gd name="connsiteY9" fmla="*/ 254189 h 284547"/>
                    <a:gd name="connsiteX10" fmla="*/ 25636 w 182482"/>
                    <a:gd name="connsiteY10" fmla="*/ 191328 h 284547"/>
                    <a:gd name="connsiteX11" fmla="*/ 8586 w 182482"/>
                    <a:gd name="connsiteY11" fmla="*/ 17971 h 284547"/>
                    <a:gd name="connsiteX12" fmla="*/ 152698 w 182482"/>
                    <a:gd name="connsiteY12" fmla="*/ 24640 h 284547"/>
                    <a:gd name="connsiteX13" fmla="*/ 118407 w 182482"/>
                    <a:gd name="connsiteY13" fmla="*/ 278002 h 2845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82482" h="284547">
                      <a:moveTo>
                        <a:pt x="158605" y="21776"/>
                      </a:moveTo>
                      <a:cubicBezTo>
                        <a:pt x="166130" y="6539"/>
                        <a:pt x="139555" y="11302"/>
                        <a:pt x="131746" y="11302"/>
                      </a:cubicBezTo>
                      <a:cubicBezTo>
                        <a:pt x="89930" y="13209"/>
                        <a:pt x="49160" y="12251"/>
                        <a:pt x="7251" y="15115"/>
                      </a:cubicBezTo>
                      <a:cubicBezTo>
                        <a:pt x="-748" y="56071"/>
                        <a:pt x="18776" y="111314"/>
                        <a:pt x="12586" y="157990"/>
                      </a:cubicBezTo>
                      <a:cubicBezTo>
                        <a:pt x="777" y="209420"/>
                        <a:pt x="40398" y="241809"/>
                        <a:pt x="80024" y="266570"/>
                      </a:cubicBezTo>
                      <a:cubicBezTo>
                        <a:pt x="94883" y="275146"/>
                        <a:pt x="106882" y="290382"/>
                        <a:pt x="122788" y="295145"/>
                      </a:cubicBezTo>
                      <a:lnTo>
                        <a:pt x="122788" y="295145"/>
                      </a:lnTo>
                      <a:cubicBezTo>
                        <a:pt x="226326" y="242757"/>
                        <a:pt x="180417" y="110365"/>
                        <a:pt x="158605" y="21776"/>
                      </a:cubicBezTo>
                      <a:close/>
                      <a:moveTo>
                        <a:pt x="118407" y="278002"/>
                      </a:moveTo>
                      <a:cubicBezTo>
                        <a:pt x="108120" y="269426"/>
                        <a:pt x="96883" y="261807"/>
                        <a:pt x="85930" y="254189"/>
                      </a:cubicBezTo>
                      <a:cubicBezTo>
                        <a:pt x="64401" y="236088"/>
                        <a:pt x="29538" y="221801"/>
                        <a:pt x="25636" y="191328"/>
                      </a:cubicBezTo>
                      <a:cubicBezTo>
                        <a:pt x="26111" y="134178"/>
                        <a:pt x="25539" y="72265"/>
                        <a:pt x="8586" y="17971"/>
                      </a:cubicBezTo>
                      <a:cubicBezTo>
                        <a:pt x="52021" y="23682"/>
                        <a:pt x="109073" y="24640"/>
                        <a:pt x="152698" y="24640"/>
                      </a:cubicBezTo>
                      <a:cubicBezTo>
                        <a:pt x="156224" y="108459"/>
                        <a:pt x="207755" y="219903"/>
                        <a:pt x="118407" y="27800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26" name="Graphic 2" descr="Man in a polo shirt">
                  <a:extLst>
                    <a:ext uri="{FF2B5EF4-FFF2-40B4-BE49-F238E27FC236}">
                      <a16:creationId xmlns:a16="http://schemas.microsoft.com/office/drawing/2014/main" id="{C19A46E4-C243-FCC1-9372-6A8C138B827B}"/>
                    </a:ext>
                  </a:extLst>
                </p:cNvPr>
                <p:cNvGrpSpPr/>
                <p:nvPr/>
              </p:nvGrpSpPr>
              <p:grpSpPr>
                <a:xfrm>
                  <a:off x="5657571" y="2335084"/>
                  <a:ext cx="173357" cy="1064922"/>
                  <a:chOff x="5657571" y="2335084"/>
                  <a:chExt cx="173357" cy="1064922"/>
                </a:xfrm>
                <a:solidFill>
                  <a:srgbClr val="000000"/>
                </a:solidFill>
              </p:grpSpPr>
              <p:sp>
                <p:nvSpPr>
                  <p:cNvPr id="127" name="Freeform: Shape 126">
                    <a:extLst>
                      <a:ext uri="{FF2B5EF4-FFF2-40B4-BE49-F238E27FC236}">
                        <a16:creationId xmlns:a16="http://schemas.microsoft.com/office/drawing/2014/main" id="{3C126636-8EC3-B5E0-5CF9-984FFD1A10AA}"/>
                      </a:ext>
                    </a:extLst>
                  </p:cNvPr>
                  <p:cNvSpPr/>
                  <p:nvPr/>
                </p:nvSpPr>
                <p:spPr>
                  <a:xfrm>
                    <a:off x="5800596" y="3368576"/>
                    <a:ext cx="30332" cy="31430"/>
                  </a:xfrm>
                  <a:custGeom>
                    <a:avLst/>
                    <a:gdLst>
                      <a:gd name="connsiteX0" fmla="*/ 19888 w 30332"/>
                      <a:gd name="connsiteY0" fmla="*/ 42028 h 31430"/>
                      <a:gd name="connsiteX1" fmla="*/ 21032 w 30332"/>
                      <a:gd name="connsiteY1" fmla="*/ 10597 h 31430"/>
                      <a:gd name="connsiteX2" fmla="*/ 19888 w 30332"/>
                      <a:gd name="connsiteY2" fmla="*/ 42028 h 31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0332" h="31430">
                        <a:moveTo>
                          <a:pt x="19888" y="42028"/>
                        </a:moveTo>
                        <a:cubicBezTo>
                          <a:pt x="-683" y="41070"/>
                          <a:pt x="1220" y="10597"/>
                          <a:pt x="21032" y="10597"/>
                        </a:cubicBezTo>
                        <a:cubicBezTo>
                          <a:pt x="41608" y="10597"/>
                          <a:pt x="39701" y="42028"/>
                          <a:pt x="19888" y="4202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8" name="Freeform: Shape 127">
                    <a:extLst>
                      <a:ext uri="{FF2B5EF4-FFF2-40B4-BE49-F238E27FC236}">
                        <a16:creationId xmlns:a16="http://schemas.microsoft.com/office/drawing/2014/main" id="{9DC3EB6F-5E08-4636-071E-740DCFF127BC}"/>
                      </a:ext>
                    </a:extLst>
                  </p:cNvPr>
                  <p:cNvSpPr/>
                  <p:nvPr/>
                </p:nvSpPr>
                <p:spPr>
                  <a:xfrm>
                    <a:off x="5795126" y="3209934"/>
                    <a:ext cx="20968" cy="26240"/>
                  </a:xfrm>
                  <a:custGeom>
                    <a:avLst/>
                    <a:gdLst>
                      <a:gd name="connsiteX0" fmla="*/ 16312 w 20968"/>
                      <a:gd name="connsiteY0" fmla="*/ 36838 h 26240"/>
                      <a:gd name="connsiteX1" fmla="*/ 20693 w 20968"/>
                      <a:gd name="connsiteY1" fmla="*/ 12076 h 26240"/>
                      <a:gd name="connsiteX2" fmla="*/ 20786 w 20968"/>
                      <a:gd name="connsiteY2" fmla="*/ 11118 h 26240"/>
                      <a:gd name="connsiteX3" fmla="*/ 16312 w 20968"/>
                      <a:gd name="connsiteY3" fmla="*/ 36838 h 26240"/>
                      <a:gd name="connsiteX4" fmla="*/ 16312 w 20968"/>
                      <a:gd name="connsiteY4" fmla="*/ 36838 h 262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968" h="26240">
                        <a:moveTo>
                          <a:pt x="16312" y="36838"/>
                        </a:moveTo>
                        <a:cubicBezTo>
                          <a:pt x="-1026" y="34931"/>
                          <a:pt x="3360" y="3500"/>
                          <a:pt x="20693" y="12076"/>
                        </a:cubicBezTo>
                        <a:lnTo>
                          <a:pt x="20786" y="11118"/>
                        </a:lnTo>
                        <a:cubicBezTo>
                          <a:pt x="30502" y="16839"/>
                          <a:pt x="26219" y="34931"/>
                          <a:pt x="16312" y="36838"/>
                        </a:cubicBezTo>
                        <a:lnTo>
                          <a:pt x="16312" y="36838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9" name="Freeform: Shape 128">
                    <a:extLst>
                      <a:ext uri="{FF2B5EF4-FFF2-40B4-BE49-F238E27FC236}">
                        <a16:creationId xmlns:a16="http://schemas.microsoft.com/office/drawing/2014/main" id="{96D37BD7-93AB-804B-8786-AE242D303C5B}"/>
                      </a:ext>
                    </a:extLst>
                  </p:cNvPr>
                  <p:cNvSpPr/>
                  <p:nvPr/>
                </p:nvSpPr>
                <p:spPr>
                  <a:xfrm>
                    <a:off x="5775193" y="3001897"/>
                    <a:ext cx="26290" cy="37108"/>
                  </a:xfrm>
                  <a:custGeom>
                    <a:avLst/>
                    <a:gdLst>
                      <a:gd name="connsiteX0" fmla="*/ 17005 w 26290"/>
                      <a:gd name="connsiteY0" fmla="*/ 47705 h 37108"/>
                      <a:gd name="connsiteX1" fmla="*/ 11763 w 26290"/>
                      <a:gd name="connsiteY1" fmla="*/ 41994 h 37108"/>
                      <a:gd name="connsiteX2" fmla="*/ 28055 w 26290"/>
                      <a:gd name="connsiteY2" fmla="*/ 15326 h 37108"/>
                      <a:gd name="connsiteX3" fmla="*/ 17005 w 26290"/>
                      <a:gd name="connsiteY3" fmla="*/ 47705 h 37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6290" h="37108">
                        <a:moveTo>
                          <a:pt x="17005" y="47705"/>
                        </a:moveTo>
                        <a:cubicBezTo>
                          <a:pt x="15005" y="47705"/>
                          <a:pt x="12433" y="46757"/>
                          <a:pt x="11763" y="41994"/>
                        </a:cubicBezTo>
                        <a:cubicBezTo>
                          <a:pt x="-2999" y="28655"/>
                          <a:pt x="9670" y="-868"/>
                          <a:pt x="28055" y="15326"/>
                        </a:cubicBezTo>
                        <a:cubicBezTo>
                          <a:pt x="34720" y="21037"/>
                          <a:pt x="32436" y="47705"/>
                          <a:pt x="17005" y="4770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0" name="Freeform: Shape 129">
                    <a:extLst>
                      <a:ext uri="{FF2B5EF4-FFF2-40B4-BE49-F238E27FC236}">
                        <a16:creationId xmlns:a16="http://schemas.microsoft.com/office/drawing/2014/main" id="{2370CA40-3343-B007-489D-BEAC9AE8F23C}"/>
                      </a:ext>
                    </a:extLst>
                  </p:cNvPr>
                  <p:cNvSpPr/>
                  <p:nvPr/>
                </p:nvSpPr>
                <p:spPr>
                  <a:xfrm>
                    <a:off x="5741551" y="2829455"/>
                    <a:ext cx="24431" cy="25719"/>
                  </a:xfrm>
                  <a:custGeom>
                    <a:avLst/>
                    <a:gdLst>
                      <a:gd name="connsiteX0" fmla="*/ 17783 w 24431"/>
                      <a:gd name="connsiteY0" fmla="*/ 36316 h 25719"/>
                      <a:gd name="connsiteX1" fmla="*/ 17880 w 24431"/>
                      <a:gd name="connsiteY1" fmla="*/ 10597 h 25719"/>
                      <a:gd name="connsiteX2" fmla="*/ 17783 w 24431"/>
                      <a:gd name="connsiteY2" fmla="*/ 36316 h 25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4431" h="25719">
                        <a:moveTo>
                          <a:pt x="17783" y="36316"/>
                        </a:moveTo>
                        <a:cubicBezTo>
                          <a:pt x="1212" y="35368"/>
                          <a:pt x="1021" y="10597"/>
                          <a:pt x="17880" y="10597"/>
                        </a:cubicBezTo>
                        <a:cubicBezTo>
                          <a:pt x="33596" y="10597"/>
                          <a:pt x="33786" y="36316"/>
                          <a:pt x="17783" y="3631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24516ABE-00F8-EA22-446B-785C46C9A7F9}"/>
                      </a:ext>
                    </a:extLst>
                  </p:cNvPr>
                  <p:cNvSpPr/>
                  <p:nvPr/>
                </p:nvSpPr>
                <p:spPr>
                  <a:xfrm>
                    <a:off x="5714837" y="2658938"/>
                    <a:ext cx="23653" cy="26693"/>
                  </a:xfrm>
                  <a:custGeom>
                    <a:avLst/>
                    <a:gdLst>
                      <a:gd name="connsiteX0" fmla="*/ 17638 w 23653"/>
                      <a:gd name="connsiteY0" fmla="*/ 37290 h 26693"/>
                      <a:gd name="connsiteX1" fmla="*/ 17257 w 23653"/>
                      <a:gd name="connsiteY1" fmla="*/ 10622 h 26693"/>
                      <a:gd name="connsiteX2" fmla="*/ 17638 w 23653"/>
                      <a:gd name="connsiteY2" fmla="*/ 37290 h 26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3653" h="26693">
                        <a:moveTo>
                          <a:pt x="17638" y="37290"/>
                        </a:moveTo>
                        <a:cubicBezTo>
                          <a:pt x="1923" y="37290"/>
                          <a:pt x="588" y="11571"/>
                          <a:pt x="17257" y="10622"/>
                        </a:cubicBezTo>
                        <a:cubicBezTo>
                          <a:pt x="32972" y="9664"/>
                          <a:pt x="32591" y="36332"/>
                          <a:pt x="17638" y="3729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id="{9EB178A7-F0D7-6621-FDFD-B89A4B107907}"/>
                      </a:ext>
                    </a:extLst>
                  </p:cNvPr>
                  <p:cNvSpPr/>
                  <p:nvPr/>
                </p:nvSpPr>
                <p:spPr>
                  <a:xfrm>
                    <a:off x="5689855" y="2488068"/>
                    <a:ext cx="26596" cy="27061"/>
                  </a:xfrm>
                  <a:custGeom>
                    <a:avLst/>
                    <a:gdLst>
                      <a:gd name="connsiteX0" fmla="*/ 15854 w 26596"/>
                      <a:gd name="connsiteY0" fmla="*/ 37659 h 27061"/>
                      <a:gd name="connsiteX1" fmla="*/ 7757 w 26596"/>
                      <a:gd name="connsiteY1" fmla="*/ 30041 h 27061"/>
                      <a:gd name="connsiteX2" fmla="*/ 31760 w 26596"/>
                      <a:gd name="connsiteY2" fmla="*/ 23371 h 27061"/>
                      <a:gd name="connsiteX3" fmla="*/ 31476 w 26596"/>
                      <a:gd name="connsiteY3" fmla="*/ 25278 h 27061"/>
                      <a:gd name="connsiteX4" fmla="*/ 15854 w 26596"/>
                      <a:gd name="connsiteY4" fmla="*/ 37659 h 2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596" h="27061">
                        <a:moveTo>
                          <a:pt x="15854" y="37659"/>
                        </a:moveTo>
                        <a:cubicBezTo>
                          <a:pt x="11473" y="37659"/>
                          <a:pt x="7757" y="33855"/>
                          <a:pt x="7757" y="30041"/>
                        </a:cubicBezTo>
                        <a:cubicBezTo>
                          <a:pt x="-4721" y="9084"/>
                          <a:pt x="34430" y="2415"/>
                          <a:pt x="31760" y="23371"/>
                        </a:cubicBezTo>
                        <a:cubicBezTo>
                          <a:pt x="31760" y="23371"/>
                          <a:pt x="31569" y="24330"/>
                          <a:pt x="31476" y="25278"/>
                        </a:cubicBezTo>
                        <a:cubicBezTo>
                          <a:pt x="30235" y="32896"/>
                          <a:pt x="22905" y="37659"/>
                          <a:pt x="15854" y="3765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3" name="Freeform: Shape 132">
                    <a:extLst>
                      <a:ext uri="{FF2B5EF4-FFF2-40B4-BE49-F238E27FC236}">
                        <a16:creationId xmlns:a16="http://schemas.microsoft.com/office/drawing/2014/main" id="{CCDA3177-D1A4-634F-6F13-A0B2FB9A810C}"/>
                      </a:ext>
                    </a:extLst>
                  </p:cNvPr>
                  <p:cNvSpPr/>
                  <p:nvPr/>
                </p:nvSpPr>
                <p:spPr>
                  <a:xfrm>
                    <a:off x="5657571" y="2335084"/>
                    <a:ext cx="21450" cy="22883"/>
                  </a:xfrm>
                  <a:custGeom>
                    <a:avLst/>
                    <a:gdLst>
                      <a:gd name="connsiteX0" fmla="*/ 16136 w 21450"/>
                      <a:gd name="connsiteY0" fmla="*/ 33481 h 22883"/>
                      <a:gd name="connsiteX1" fmla="*/ 15847 w 21450"/>
                      <a:gd name="connsiteY1" fmla="*/ 10626 h 22883"/>
                      <a:gd name="connsiteX2" fmla="*/ 16136 w 21450"/>
                      <a:gd name="connsiteY2" fmla="*/ 33481 h 22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1450" h="22883">
                        <a:moveTo>
                          <a:pt x="16136" y="33481"/>
                        </a:moveTo>
                        <a:cubicBezTo>
                          <a:pt x="2704" y="32532"/>
                          <a:pt x="797" y="9668"/>
                          <a:pt x="15847" y="10626"/>
                        </a:cubicBezTo>
                        <a:cubicBezTo>
                          <a:pt x="29944" y="10626"/>
                          <a:pt x="30707" y="33481"/>
                          <a:pt x="16136" y="3348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134" name="Graphic 2" descr="Man in a polo shirt">
              <a:extLst>
                <a:ext uri="{FF2B5EF4-FFF2-40B4-BE49-F238E27FC236}">
                  <a16:creationId xmlns:a16="http://schemas.microsoft.com/office/drawing/2014/main" id="{02B3AF6D-127A-A9A5-E597-1FEA086391EC}"/>
                </a:ext>
              </a:extLst>
            </p:cNvPr>
            <p:cNvGrpSpPr/>
            <p:nvPr/>
          </p:nvGrpSpPr>
          <p:grpSpPr>
            <a:xfrm>
              <a:off x="5285845" y="1426452"/>
              <a:ext cx="533033" cy="658306"/>
              <a:chOff x="5285845" y="1426452"/>
              <a:chExt cx="533033" cy="658306"/>
            </a:xfrm>
          </p:grpSpPr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85AF86AB-D857-47F5-237D-D740E3329DEB}"/>
                  </a:ext>
                </a:extLst>
              </p:cNvPr>
              <p:cNvSpPr/>
              <p:nvPr/>
            </p:nvSpPr>
            <p:spPr>
              <a:xfrm>
                <a:off x="5295602" y="1455000"/>
                <a:ext cx="507458" cy="614362"/>
              </a:xfrm>
              <a:custGeom>
                <a:avLst/>
                <a:gdLst>
                  <a:gd name="connsiteX0" fmla="*/ 275468 w 507458"/>
                  <a:gd name="connsiteY0" fmla="*/ 11318 h 614362"/>
                  <a:gd name="connsiteX1" fmla="*/ 470731 w 507458"/>
                  <a:gd name="connsiteY1" fmla="*/ 114186 h 614362"/>
                  <a:gd name="connsiteX2" fmla="*/ 508831 w 507458"/>
                  <a:gd name="connsiteY2" fmla="*/ 403750 h 614362"/>
                  <a:gd name="connsiteX3" fmla="*/ 517407 w 507458"/>
                  <a:gd name="connsiteY3" fmla="*/ 486619 h 614362"/>
                  <a:gd name="connsiteX4" fmla="*/ 339288 w 507458"/>
                  <a:gd name="connsiteY4" fmla="*/ 625681 h 614362"/>
                  <a:gd name="connsiteX5" fmla="*/ 69732 w 507458"/>
                  <a:gd name="connsiteY5" fmla="*/ 465662 h 614362"/>
                  <a:gd name="connsiteX6" fmla="*/ 10675 w 507458"/>
                  <a:gd name="connsiteY6" fmla="*/ 387556 h 614362"/>
                  <a:gd name="connsiteX7" fmla="*/ 48775 w 507458"/>
                  <a:gd name="connsiteY7" fmla="*/ 321829 h 614362"/>
                  <a:gd name="connsiteX8" fmla="*/ 69732 w 507458"/>
                  <a:gd name="connsiteY8" fmla="*/ 83704 h 614362"/>
                  <a:gd name="connsiteX9" fmla="*/ 275468 w 507458"/>
                  <a:gd name="connsiteY9" fmla="*/ 11318 h 614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07458" h="614362">
                    <a:moveTo>
                      <a:pt x="275468" y="11318"/>
                    </a:moveTo>
                    <a:cubicBezTo>
                      <a:pt x="357389" y="11318"/>
                      <a:pt x="441207" y="74179"/>
                      <a:pt x="470731" y="114186"/>
                    </a:cubicBezTo>
                    <a:cubicBezTo>
                      <a:pt x="495501" y="148482"/>
                      <a:pt x="508831" y="300882"/>
                      <a:pt x="508831" y="403750"/>
                    </a:cubicBezTo>
                    <a:cubicBezTo>
                      <a:pt x="508831" y="425656"/>
                      <a:pt x="521211" y="465662"/>
                      <a:pt x="517407" y="486619"/>
                    </a:cubicBezTo>
                    <a:cubicBezTo>
                      <a:pt x="505026" y="561861"/>
                      <a:pt x="449774" y="625681"/>
                      <a:pt x="339288" y="625681"/>
                    </a:cubicBezTo>
                    <a:cubicBezTo>
                      <a:pt x="229750" y="625681"/>
                      <a:pt x="151643" y="581869"/>
                      <a:pt x="69732" y="465662"/>
                    </a:cubicBezTo>
                    <a:cubicBezTo>
                      <a:pt x="49724" y="463756"/>
                      <a:pt x="10675" y="435181"/>
                      <a:pt x="10675" y="387556"/>
                    </a:cubicBezTo>
                    <a:cubicBezTo>
                      <a:pt x="10675" y="338982"/>
                      <a:pt x="48775" y="321829"/>
                      <a:pt x="48775" y="321829"/>
                    </a:cubicBezTo>
                    <a:cubicBezTo>
                      <a:pt x="48775" y="321829"/>
                      <a:pt x="35436" y="133236"/>
                      <a:pt x="69732" y="83704"/>
                    </a:cubicBezTo>
                    <a:cubicBezTo>
                      <a:pt x="104018" y="34182"/>
                      <a:pt x="194506" y="11318"/>
                      <a:pt x="275468" y="11318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C34F1679-9020-FE0C-610E-3D58A3841FDA}"/>
                  </a:ext>
                </a:extLst>
              </p:cNvPr>
              <p:cNvSpPr/>
              <p:nvPr/>
            </p:nvSpPr>
            <p:spPr>
              <a:xfrm>
                <a:off x="5285845" y="1426452"/>
                <a:ext cx="533033" cy="658306"/>
              </a:xfrm>
              <a:custGeom>
                <a:avLst/>
                <a:gdLst>
                  <a:gd name="connsiteX0" fmla="*/ 354756 w 533033"/>
                  <a:gd name="connsiteY0" fmla="*/ 669464 h 658306"/>
                  <a:gd name="connsiteX1" fmla="*/ 232838 w 533033"/>
                  <a:gd name="connsiteY1" fmla="*/ 610417 h 658306"/>
                  <a:gd name="connsiteX2" fmla="*/ 510969 w 533033"/>
                  <a:gd name="connsiteY2" fmla="*/ 540877 h 658306"/>
                  <a:gd name="connsiteX3" fmla="*/ 507156 w 533033"/>
                  <a:gd name="connsiteY3" fmla="*/ 477067 h 658306"/>
                  <a:gd name="connsiteX4" fmla="*/ 505258 w 533033"/>
                  <a:gd name="connsiteY4" fmla="*/ 454203 h 658306"/>
                  <a:gd name="connsiteX5" fmla="*/ 488106 w 533033"/>
                  <a:gd name="connsiteY5" fmla="*/ 187503 h 658306"/>
                  <a:gd name="connsiteX6" fmla="*/ 477632 w 533033"/>
                  <a:gd name="connsiteY6" fmla="*/ 187503 h 658306"/>
                  <a:gd name="connsiteX7" fmla="*/ 408101 w 533033"/>
                  <a:gd name="connsiteY7" fmla="*/ 166546 h 658306"/>
                  <a:gd name="connsiteX8" fmla="*/ 406194 w 533033"/>
                  <a:gd name="connsiteY8" fmla="*/ 195121 h 658306"/>
                  <a:gd name="connsiteX9" fmla="*/ 397618 w 533033"/>
                  <a:gd name="connsiteY9" fmla="*/ 202739 h 658306"/>
                  <a:gd name="connsiteX10" fmla="*/ 329046 w 533033"/>
                  <a:gd name="connsiteY10" fmla="*/ 161784 h 658306"/>
                  <a:gd name="connsiteX11" fmla="*/ 322376 w 533033"/>
                  <a:gd name="connsiteY11" fmla="*/ 198935 h 658306"/>
                  <a:gd name="connsiteX12" fmla="*/ 319521 w 533033"/>
                  <a:gd name="connsiteY12" fmla="*/ 202739 h 658306"/>
                  <a:gd name="connsiteX13" fmla="*/ 310944 w 533033"/>
                  <a:gd name="connsiteY13" fmla="*/ 203697 h 658306"/>
                  <a:gd name="connsiteX14" fmla="*/ 271896 w 533033"/>
                  <a:gd name="connsiteY14" fmla="*/ 168453 h 658306"/>
                  <a:gd name="connsiteX15" fmla="*/ 247125 w 533033"/>
                  <a:gd name="connsiteY15" fmla="*/ 201791 h 658306"/>
                  <a:gd name="connsiteX16" fmla="*/ 229033 w 533033"/>
                  <a:gd name="connsiteY16" fmla="*/ 185596 h 658306"/>
                  <a:gd name="connsiteX17" fmla="*/ 165214 w 533033"/>
                  <a:gd name="connsiteY17" fmla="*/ 285609 h 658306"/>
                  <a:gd name="connsiteX18" fmla="*/ 152833 w 533033"/>
                  <a:gd name="connsiteY18" fmla="*/ 280846 h 658306"/>
                  <a:gd name="connsiteX19" fmla="*/ 151875 w 533033"/>
                  <a:gd name="connsiteY19" fmla="*/ 270372 h 658306"/>
                  <a:gd name="connsiteX20" fmla="*/ 124258 w 533033"/>
                  <a:gd name="connsiteY20" fmla="*/ 321802 h 658306"/>
                  <a:gd name="connsiteX21" fmla="*/ 133783 w 533033"/>
                  <a:gd name="connsiteY21" fmla="*/ 360860 h 658306"/>
                  <a:gd name="connsiteX22" fmla="*/ 133783 w 533033"/>
                  <a:gd name="connsiteY22" fmla="*/ 361809 h 658306"/>
                  <a:gd name="connsiteX23" fmla="*/ 134732 w 533033"/>
                  <a:gd name="connsiteY23" fmla="*/ 385621 h 658306"/>
                  <a:gd name="connsiteX24" fmla="*/ 112826 w 533033"/>
                  <a:gd name="connsiteY24" fmla="*/ 392291 h 658306"/>
                  <a:gd name="connsiteX25" fmla="*/ 96632 w 533033"/>
                  <a:gd name="connsiteY25" fmla="*/ 379910 h 658306"/>
                  <a:gd name="connsiteX26" fmla="*/ 96632 w 533033"/>
                  <a:gd name="connsiteY26" fmla="*/ 379910 h 658306"/>
                  <a:gd name="connsiteX27" fmla="*/ 90921 w 533033"/>
                  <a:gd name="connsiteY27" fmla="*/ 371334 h 658306"/>
                  <a:gd name="connsiteX28" fmla="*/ 89963 w 533033"/>
                  <a:gd name="connsiteY28" fmla="*/ 369427 h 658306"/>
                  <a:gd name="connsiteX29" fmla="*/ 78531 w 533033"/>
                  <a:gd name="connsiteY29" fmla="*/ 359902 h 658306"/>
                  <a:gd name="connsiteX30" fmla="*/ 66150 w 533033"/>
                  <a:gd name="connsiteY30" fmla="*/ 472304 h 658306"/>
                  <a:gd name="connsiteX31" fmla="*/ 93776 w 533033"/>
                  <a:gd name="connsiteY31" fmla="*/ 490396 h 658306"/>
                  <a:gd name="connsiteX32" fmla="*/ 100446 w 533033"/>
                  <a:gd name="connsiteY32" fmla="*/ 498972 h 658306"/>
                  <a:gd name="connsiteX33" fmla="*/ 153782 w 533033"/>
                  <a:gd name="connsiteY33" fmla="*/ 558029 h 658306"/>
                  <a:gd name="connsiteX34" fmla="*/ 179501 w 533033"/>
                  <a:gd name="connsiteY34" fmla="*/ 584697 h 658306"/>
                  <a:gd name="connsiteX35" fmla="*/ 173781 w 533033"/>
                  <a:gd name="connsiteY35" fmla="*/ 600892 h 658306"/>
                  <a:gd name="connsiteX36" fmla="*/ 147113 w 533033"/>
                  <a:gd name="connsiteY36" fmla="*/ 589460 h 658306"/>
                  <a:gd name="connsiteX37" fmla="*/ 109013 w 533033"/>
                  <a:gd name="connsiteY37" fmla="*/ 544691 h 658306"/>
                  <a:gd name="connsiteX38" fmla="*/ 64243 w 533033"/>
                  <a:gd name="connsiteY38" fmla="*/ 529454 h 658306"/>
                  <a:gd name="connsiteX39" fmla="*/ 58532 w 533033"/>
                  <a:gd name="connsiteY39" fmla="*/ 529454 h 658306"/>
                  <a:gd name="connsiteX40" fmla="*/ 36626 w 533033"/>
                  <a:gd name="connsiteY40" fmla="*/ 525641 h 658306"/>
                  <a:gd name="connsiteX41" fmla="*/ 45193 w 533033"/>
                  <a:gd name="connsiteY41" fmla="*/ 488489 h 658306"/>
                  <a:gd name="connsiteX42" fmla="*/ 32813 w 533033"/>
                  <a:gd name="connsiteY42" fmla="*/ 354191 h 658306"/>
                  <a:gd name="connsiteX43" fmla="*/ 63294 w 533033"/>
                  <a:gd name="connsiteY43" fmla="*/ 114159 h 658306"/>
                  <a:gd name="connsiteX44" fmla="*/ 70913 w 533033"/>
                  <a:gd name="connsiteY44" fmla="*/ 69389 h 658306"/>
                  <a:gd name="connsiteX45" fmla="*/ 112826 w 533033"/>
                  <a:gd name="connsiteY45" fmla="*/ 52246 h 658306"/>
                  <a:gd name="connsiteX46" fmla="*/ 403339 w 533033"/>
                  <a:gd name="connsiteY46" fmla="*/ 21764 h 658306"/>
                  <a:gd name="connsiteX47" fmla="*/ 410008 w 533033"/>
                  <a:gd name="connsiteY47" fmla="*/ 27485 h 658306"/>
                  <a:gd name="connsiteX48" fmla="*/ 481446 w 533033"/>
                  <a:gd name="connsiteY48" fmla="*/ 32247 h 658306"/>
                  <a:gd name="connsiteX49" fmla="*/ 489064 w 533033"/>
                  <a:gd name="connsiteY49" fmla="*/ 53204 h 658306"/>
                  <a:gd name="connsiteX50" fmla="*/ 519546 w 533033"/>
                  <a:gd name="connsiteY50" fmla="*/ 84635 h 658306"/>
                  <a:gd name="connsiteX51" fmla="*/ 522401 w 533033"/>
                  <a:gd name="connsiteY51" fmla="*/ 147496 h 658306"/>
                  <a:gd name="connsiteX52" fmla="*/ 509063 w 533033"/>
                  <a:gd name="connsiteY52" fmla="*/ 177029 h 658306"/>
                  <a:gd name="connsiteX53" fmla="*/ 506207 w 533033"/>
                  <a:gd name="connsiteY53" fmla="*/ 214171 h 658306"/>
                  <a:gd name="connsiteX54" fmla="*/ 530020 w 533033"/>
                  <a:gd name="connsiteY54" fmla="*/ 461821 h 658306"/>
                  <a:gd name="connsiteX55" fmla="*/ 354756 w 533033"/>
                  <a:gd name="connsiteY55" fmla="*/ 669464 h 658306"/>
                  <a:gd name="connsiteX56" fmla="*/ 92818 w 533033"/>
                  <a:gd name="connsiteY56" fmla="*/ 427535 h 658306"/>
                  <a:gd name="connsiteX57" fmla="*/ 54718 w 533033"/>
                  <a:gd name="connsiteY57" fmla="*/ 398960 h 658306"/>
                  <a:gd name="connsiteX58" fmla="*/ 53769 w 533033"/>
                  <a:gd name="connsiteY58" fmla="*/ 399909 h 658306"/>
                  <a:gd name="connsiteX59" fmla="*/ 55676 w 533033"/>
                  <a:gd name="connsiteY59" fmla="*/ 389435 h 658306"/>
                  <a:gd name="connsiteX60" fmla="*/ 87107 w 533033"/>
                  <a:gd name="connsiteY60" fmla="*/ 395146 h 658306"/>
                  <a:gd name="connsiteX61" fmla="*/ 102343 w 533033"/>
                  <a:gd name="connsiteY61" fmla="*/ 410392 h 658306"/>
                  <a:gd name="connsiteX62" fmla="*/ 92818 w 533033"/>
                  <a:gd name="connsiteY62" fmla="*/ 427535 h 65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533033" h="658306">
                    <a:moveTo>
                      <a:pt x="354756" y="669464"/>
                    </a:moveTo>
                    <a:cubicBezTo>
                      <a:pt x="309996" y="670422"/>
                      <a:pt x="250939" y="650414"/>
                      <a:pt x="232838" y="610417"/>
                    </a:cubicBezTo>
                    <a:cubicBezTo>
                      <a:pt x="313800" y="673278"/>
                      <a:pt x="482394" y="650414"/>
                      <a:pt x="510969" y="540877"/>
                    </a:cubicBezTo>
                    <a:cubicBezTo>
                      <a:pt x="515732" y="519929"/>
                      <a:pt x="515732" y="497066"/>
                      <a:pt x="507156" y="477067"/>
                    </a:cubicBezTo>
                    <a:cubicBezTo>
                      <a:pt x="504300" y="469439"/>
                      <a:pt x="498589" y="460872"/>
                      <a:pt x="505258" y="454203"/>
                    </a:cubicBezTo>
                    <a:cubicBezTo>
                      <a:pt x="517639" y="364664"/>
                      <a:pt x="502393" y="275135"/>
                      <a:pt x="488106" y="187503"/>
                    </a:cubicBezTo>
                    <a:cubicBezTo>
                      <a:pt x="485250" y="190359"/>
                      <a:pt x="480488" y="189410"/>
                      <a:pt x="477632" y="187503"/>
                    </a:cubicBezTo>
                    <a:cubicBezTo>
                      <a:pt x="452871" y="189410"/>
                      <a:pt x="428100" y="180834"/>
                      <a:pt x="408101" y="166546"/>
                    </a:cubicBezTo>
                    <a:cubicBezTo>
                      <a:pt x="406194" y="176071"/>
                      <a:pt x="406194" y="185596"/>
                      <a:pt x="406194" y="195121"/>
                    </a:cubicBezTo>
                    <a:cubicBezTo>
                      <a:pt x="406194" y="198935"/>
                      <a:pt x="402381" y="202739"/>
                      <a:pt x="397618" y="202739"/>
                    </a:cubicBezTo>
                    <a:cubicBezTo>
                      <a:pt x="373806" y="193214"/>
                      <a:pt x="350951" y="177029"/>
                      <a:pt x="329046" y="161784"/>
                    </a:cubicBezTo>
                    <a:cubicBezTo>
                      <a:pt x="327139" y="174164"/>
                      <a:pt x="324283" y="186554"/>
                      <a:pt x="322376" y="198935"/>
                    </a:cubicBezTo>
                    <a:cubicBezTo>
                      <a:pt x="321418" y="200842"/>
                      <a:pt x="320469" y="201791"/>
                      <a:pt x="319521" y="202739"/>
                    </a:cubicBezTo>
                    <a:cubicBezTo>
                      <a:pt x="316656" y="204646"/>
                      <a:pt x="313800" y="204646"/>
                      <a:pt x="310944" y="203697"/>
                    </a:cubicBezTo>
                    <a:cubicBezTo>
                      <a:pt x="295708" y="194172"/>
                      <a:pt x="282369" y="182741"/>
                      <a:pt x="271896" y="168453"/>
                    </a:cubicBezTo>
                    <a:cubicBezTo>
                      <a:pt x="264268" y="180834"/>
                      <a:pt x="261413" y="197028"/>
                      <a:pt x="247125" y="201791"/>
                    </a:cubicBezTo>
                    <a:cubicBezTo>
                      <a:pt x="236651" y="204646"/>
                      <a:pt x="230931" y="195121"/>
                      <a:pt x="229033" y="185596"/>
                    </a:cubicBezTo>
                    <a:cubicBezTo>
                      <a:pt x="213788" y="222747"/>
                      <a:pt x="189975" y="255127"/>
                      <a:pt x="165214" y="285609"/>
                    </a:cubicBezTo>
                    <a:cubicBezTo>
                      <a:pt x="161400" y="291329"/>
                      <a:pt x="152833" y="286567"/>
                      <a:pt x="152833" y="280846"/>
                    </a:cubicBezTo>
                    <a:cubicBezTo>
                      <a:pt x="151875" y="277042"/>
                      <a:pt x="151875" y="274177"/>
                      <a:pt x="151875" y="270372"/>
                    </a:cubicBezTo>
                    <a:cubicBezTo>
                      <a:pt x="141401" y="291329"/>
                      <a:pt x="132825" y="307514"/>
                      <a:pt x="124258" y="321802"/>
                    </a:cubicBezTo>
                    <a:cubicBezTo>
                      <a:pt x="128063" y="335141"/>
                      <a:pt x="130918" y="348479"/>
                      <a:pt x="133783" y="360860"/>
                    </a:cubicBezTo>
                    <a:lnTo>
                      <a:pt x="133783" y="361809"/>
                    </a:lnTo>
                    <a:cubicBezTo>
                      <a:pt x="134732" y="369427"/>
                      <a:pt x="139494" y="378003"/>
                      <a:pt x="134732" y="385621"/>
                    </a:cubicBezTo>
                    <a:cubicBezTo>
                      <a:pt x="129969" y="391342"/>
                      <a:pt x="120444" y="391342"/>
                      <a:pt x="112826" y="392291"/>
                    </a:cubicBezTo>
                    <a:cubicBezTo>
                      <a:pt x="104250" y="393239"/>
                      <a:pt x="98539" y="386579"/>
                      <a:pt x="96632" y="379910"/>
                    </a:cubicBezTo>
                    <a:lnTo>
                      <a:pt x="96632" y="379910"/>
                    </a:lnTo>
                    <a:cubicBezTo>
                      <a:pt x="94725" y="377054"/>
                      <a:pt x="93776" y="374189"/>
                      <a:pt x="90921" y="371334"/>
                    </a:cubicBezTo>
                    <a:cubicBezTo>
                      <a:pt x="89963" y="373241"/>
                      <a:pt x="89014" y="371334"/>
                      <a:pt x="89963" y="369427"/>
                    </a:cubicBezTo>
                    <a:cubicBezTo>
                      <a:pt x="86158" y="366571"/>
                      <a:pt x="82344" y="362767"/>
                      <a:pt x="78531" y="359902"/>
                    </a:cubicBezTo>
                    <a:cubicBezTo>
                      <a:pt x="16618" y="352284"/>
                      <a:pt x="27101" y="452296"/>
                      <a:pt x="66150" y="472304"/>
                    </a:cubicBezTo>
                    <a:cubicBezTo>
                      <a:pt x="75675" y="476109"/>
                      <a:pt x="102343" y="473253"/>
                      <a:pt x="93776" y="490396"/>
                    </a:cubicBezTo>
                    <a:cubicBezTo>
                      <a:pt x="95683" y="493252"/>
                      <a:pt x="98539" y="496117"/>
                      <a:pt x="100446" y="498972"/>
                    </a:cubicBezTo>
                    <a:cubicBezTo>
                      <a:pt x="119496" y="519929"/>
                      <a:pt x="132825" y="538021"/>
                      <a:pt x="153782" y="558029"/>
                    </a:cubicBezTo>
                    <a:cubicBezTo>
                      <a:pt x="162358" y="566596"/>
                      <a:pt x="175688" y="573266"/>
                      <a:pt x="179501" y="584697"/>
                    </a:cubicBezTo>
                    <a:cubicBezTo>
                      <a:pt x="182357" y="590409"/>
                      <a:pt x="179501" y="598027"/>
                      <a:pt x="173781" y="600892"/>
                    </a:cubicBezTo>
                    <a:cubicBezTo>
                      <a:pt x="163307" y="604696"/>
                      <a:pt x="153782" y="596129"/>
                      <a:pt x="147113" y="589460"/>
                    </a:cubicBezTo>
                    <a:cubicBezTo>
                      <a:pt x="131876" y="576121"/>
                      <a:pt x="119496" y="560885"/>
                      <a:pt x="109013" y="544691"/>
                    </a:cubicBezTo>
                    <a:cubicBezTo>
                      <a:pt x="92818" y="555164"/>
                      <a:pt x="69006" y="548504"/>
                      <a:pt x="64243" y="529454"/>
                    </a:cubicBezTo>
                    <a:cubicBezTo>
                      <a:pt x="62346" y="529454"/>
                      <a:pt x="60439" y="529454"/>
                      <a:pt x="58532" y="529454"/>
                    </a:cubicBezTo>
                    <a:cubicBezTo>
                      <a:pt x="51863" y="535166"/>
                      <a:pt x="40431" y="534217"/>
                      <a:pt x="36626" y="525641"/>
                    </a:cubicBezTo>
                    <a:cubicBezTo>
                      <a:pt x="32813" y="512302"/>
                      <a:pt x="41389" y="499921"/>
                      <a:pt x="45193" y="488489"/>
                    </a:cubicBezTo>
                    <a:cubicBezTo>
                      <a:pt x="9000" y="458017"/>
                      <a:pt x="-4329" y="389435"/>
                      <a:pt x="32813" y="354191"/>
                    </a:cubicBezTo>
                    <a:cubicBezTo>
                      <a:pt x="4238" y="276084"/>
                      <a:pt x="17576" y="182741"/>
                      <a:pt x="63294" y="114159"/>
                    </a:cubicBezTo>
                    <a:cubicBezTo>
                      <a:pt x="49007" y="99871"/>
                      <a:pt x="49007" y="74152"/>
                      <a:pt x="70913" y="69389"/>
                    </a:cubicBezTo>
                    <a:cubicBezTo>
                      <a:pt x="62346" y="36052"/>
                      <a:pt x="94725" y="28434"/>
                      <a:pt x="112826" y="52246"/>
                    </a:cubicBezTo>
                    <a:cubicBezTo>
                      <a:pt x="200458" y="4621"/>
                      <a:pt x="306182" y="4621"/>
                      <a:pt x="403339" y="21764"/>
                    </a:cubicBezTo>
                    <a:cubicBezTo>
                      <a:pt x="407143" y="21764"/>
                      <a:pt x="409050" y="24629"/>
                      <a:pt x="410008" y="27485"/>
                    </a:cubicBezTo>
                    <a:cubicBezTo>
                      <a:pt x="433821" y="28434"/>
                      <a:pt x="457633" y="30341"/>
                      <a:pt x="481446" y="32247"/>
                    </a:cubicBezTo>
                    <a:cubicBezTo>
                      <a:pt x="492868" y="32247"/>
                      <a:pt x="494775" y="45577"/>
                      <a:pt x="489064" y="53204"/>
                    </a:cubicBezTo>
                    <a:cubicBezTo>
                      <a:pt x="510021" y="43679"/>
                      <a:pt x="530020" y="62729"/>
                      <a:pt x="519546" y="84635"/>
                    </a:cubicBezTo>
                    <a:cubicBezTo>
                      <a:pt x="558595" y="83677"/>
                      <a:pt x="543358" y="132260"/>
                      <a:pt x="522401" y="147496"/>
                    </a:cubicBezTo>
                    <a:cubicBezTo>
                      <a:pt x="528113" y="159877"/>
                      <a:pt x="522401" y="171309"/>
                      <a:pt x="509063" y="177029"/>
                    </a:cubicBezTo>
                    <a:cubicBezTo>
                      <a:pt x="510969" y="186554"/>
                      <a:pt x="518588" y="209409"/>
                      <a:pt x="506207" y="214171"/>
                    </a:cubicBezTo>
                    <a:cubicBezTo>
                      <a:pt x="531926" y="292278"/>
                      <a:pt x="537638" y="379910"/>
                      <a:pt x="530020" y="461821"/>
                    </a:cubicBezTo>
                    <a:cubicBezTo>
                      <a:pt x="581458" y="572317"/>
                      <a:pt x="461438" y="674227"/>
                      <a:pt x="354756" y="669464"/>
                    </a:cubicBezTo>
                    <a:close/>
                    <a:moveTo>
                      <a:pt x="92818" y="427535"/>
                    </a:moveTo>
                    <a:cubicBezTo>
                      <a:pt x="77582" y="428484"/>
                      <a:pt x="67108" y="383714"/>
                      <a:pt x="54718" y="398960"/>
                    </a:cubicBezTo>
                    <a:cubicBezTo>
                      <a:pt x="54718" y="398960"/>
                      <a:pt x="53769" y="399909"/>
                      <a:pt x="53769" y="399909"/>
                    </a:cubicBezTo>
                    <a:cubicBezTo>
                      <a:pt x="49956" y="398002"/>
                      <a:pt x="53769" y="391342"/>
                      <a:pt x="55676" y="389435"/>
                    </a:cubicBezTo>
                    <a:cubicBezTo>
                      <a:pt x="66150" y="379910"/>
                      <a:pt x="79489" y="387528"/>
                      <a:pt x="87107" y="395146"/>
                    </a:cubicBezTo>
                    <a:cubicBezTo>
                      <a:pt x="92818" y="398960"/>
                      <a:pt x="99488" y="403722"/>
                      <a:pt x="102343" y="410392"/>
                    </a:cubicBezTo>
                    <a:cubicBezTo>
                      <a:pt x="106157" y="417052"/>
                      <a:pt x="101394" y="427535"/>
                      <a:pt x="92818" y="42753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7" name="Graphic 2" descr="Man in a polo shirt">
              <a:extLst>
                <a:ext uri="{FF2B5EF4-FFF2-40B4-BE49-F238E27FC236}">
                  <a16:creationId xmlns:a16="http://schemas.microsoft.com/office/drawing/2014/main" id="{F36A19F6-D355-7707-279A-8867C76405F6}"/>
                </a:ext>
              </a:extLst>
            </p:cNvPr>
            <p:cNvGrpSpPr/>
            <p:nvPr/>
          </p:nvGrpSpPr>
          <p:grpSpPr>
            <a:xfrm>
              <a:off x="5487612" y="1707082"/>
              <a:ext cx="263075" cy="273739"/>
              <a:chOff x="5487612" y="1707082"/>
              <a:chExt cx="263075" cy="273739"/>
            </a:xfrm>
            <a:solidFill>
              <a:srgbClr val="000000"/>
            </a:solidFill>
          </p:grpSpPr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8D3EC873-7406-CD06-3873-E54F320EA709}"/>
                  </a:ext>
                </a:extLst>
              </p:cNvPr>
              <p:cNvSpPr/>
              <p:nvPr/>
            </p:nvSpPr>
            <p:spPr>
              <a:xfrm>
                <a:off x="5594463" y="1937421"/>
                <a:ext cx="95229" cy="43400"/>
              </a:xfrm>
              <a:custGeom>
                <a:avLst/>
                <a:gdLst>
                  <a:gd name="connsiteX0" fmla="*/ 52860 w 95229"/>
                  <a:gd name="connsiteY0" fmla="*/ 53958 h 43400"/>
                  <a:gd name="connsiteX1" fmla="*/ 7709 w 95229"/>
                  <a:gd name="connsiteY1" fmla="*/ 31094 h 43400"/>
                  <a:gd name="connsiteX2" fmla="*/ 5425 w 95229"/>
                  <a:gd name="connsiteY2" fmla="*/ 22527 h 43400"/>
                  <a:gd name="connsiteX3" fmla="*/ 10378 w 95229"/>
                  <a:gd name="connsiteY3" fmla="*/ 14900 h 43400"/>
                  <a:gd name="connsiteX4" fmla="*/ 26666 w 95229"/>
                  <a:gd name="connsiteY4" fmla="*/ 17765 h 43400"/>
                  <a:gd name="connsiteX5" fmla="*/ 90388 w 95229"/>
                  <a:gd name="connsiteY5" fmla="*/ 13002 h 43400"/>
                  <a:gd name="connsiteX6" fmla="*/ 100485 w 95229"/>
                  <a:gd name="connsiteY6" fmla="*/ 16807 h 43400"/>
                  <a:gd name="connsiteX7" fmla="*/ 52860 w 95229"/>
                  <a:gd name="connsiteY7" fmla="*/ 53958 h 4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229" h="43400">
                    <a:moveTo>
                      <a:pt x="52860" y="53958"/>
                    </a:moveTo>
                    <a:cubicBezTo>
                      <a:pt x="35237" y="53958"/>
                      <a:pt x="18187" y="45382"/>
                      <a:pt x="7709" y="31094"/>
                    </a:cubicBezTo>
                    <a:cubicBezTo>
                      <a:pt x="5807" y="29187"/>
                      <a:pt x="4946" y="25383"/>
                      <a:pt x="5425" y="22527"/>
                    </a:cubicBezTo>
                    <a:cubicBezTo>
                      <a:pt x="5997" y="19662"/>
                      <a:pt x="7806" y="16807"/>
                      <a:pt x="10378" y="14900"/>
                    </a:cubicBezTo>
                    <a:cubicBezTo>
                      <a:pt x="15332" y="11095"/>
                      <a:pt x="23331" y="12044"/>
                      <a:pt x="26666" y="17765"/>
                    </a:cubicBezTo>
                    <a:cubicBezTo>
                      <a:pt x="43907" y="41577"/>
                      <a:pt x="73147" y="34908"/>
                      <a:pt x="90388" y="13002"/>
                    </a:cubicBezTo>
                    <a:cubicBezTo>
                      <a:pt x="93243" y="8240"/>
                      <a:pt x="101150" y="11095"/>
                      <a:pt x="100485" y="16807"/>
                    </a:cubicBezTo>
                    <a:cubicBezTo>
                      <a:pt x="98578" y="38712"/>
                      <a:pt x="73909" y="54907"/>
                      <a:pt x="52860" y="5395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12D86A0B-4579-4D58-3F1F-5FBE770290B7}"/>
                  </a:ext>
                </a:extLst>
              </p:cNvPr>
              <p:cNvSpPr/>
              <p:nvPr/>
            </p:nvSpPr>
            <p:spPr>
              <a:xfrm>
                <a:off x="5614726" y="1831237"/>
                <a:ext cx="75623" cy="67666"/>
              </a:xfrm>
              <a:custGeom>
                <a:avLst/>
                <a:gdLst>
                  <a:gd name="connsiteX0" fmla="*/ 47075 w 75623"/>
                  <a:gd name="connsiteY0" fmla="*/ 78221 h 67666"/>
                  <a:gd name="connsiteX1" fmla="*/ 9356 w 75623"/>
                  <a:gd name="connsiteY1" fmla="*/ 47748 h 67666"/>
                  <a:gd name="connsiteX2" fmla="*/ 14877 w 75623"/>
                  <a:gd name="connsiteY2" fmla="*/ 45841 h 67666"/>
                  <a:gd name="connsiteX3" fmla="*/ 19165 w 75623"/>
                  <a:gd name="connsiteY3" fmla="*/ 46790 h 67666"/>
                  <a:gd name="connsiteX4" fmla="*/ 20499 w 75623"/>
                  <a:gd name="connsiteY4" fmla="*/ 47748 h 67666"/>
                  <a:gd name="connsiteX5" fmla="*/ 20499 w 75623"/>
                  <a:gd name="connsiteY5" fmla="*/ 47748 h 67666"/>
                  <a:gd name="connsiteX6" fmla="*/ 62125 w 75623"/>
                  <a:gd name="connsiteY6" fmla="*/ 56315 h 67666"/>
                  <a:gd name="connsiteX7" fmla="*/ 46503 w 75623"/>
                  <a:gd name="connsiteY7" fmla="*/ 18215 h 67666"/>
                  <a:gd name="connsiteX8" fmla="*/ 45549 w 75623"/>
                  <a:gd name="connsiteY8" fmla="*/ 14411 h 67666"/>
                  <a:gd name="connsiteX9" fmla="*/ 50693 w 75623"/>
                  <a:gd name="connsiteY9" fmla="*/ 10597 h 67666"/>
                  <a:gd name="connsiteX10" fmla="*/ 80696 w 75623"/>
                  <a:gd name="connsiteY10" fmla="*/ 46790 h 67666"/>
                  <a:gd name="connsiteX11" fmla="*/ 47075 w 75623"/>
                  <a:gd name="connsiteY11" fmla="*/ 78221 h 67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5623" h="67666">
                    <a:moveTo>
                      <a:pt x="47075" y="78221"/>
                    </a:moveTo>
                    <a:cubicBezTo>
                      <a:pt x="35071" y="79179"/>
                      <a:pt x="-7982" y="63933"/>
                      <a:pt x="9356" y="47748"/>
                    </a:cubicBezTo>
                    <a:cubicBezTo>
                      <a:pt x="10877" y="46790"/>
                      <a:pt x="12877" y="45841"/>
                      <a:pt x="14877" y="45841"/>
                    </a:cubicBezTo>
                    <a:cubicBezTo>
                      <a:pt x="16402" y="45841"/>
                      <a:pt x="17830" y="45841"/>
                      <a:pt x="19165" y="46790"/>
                    </a:cubicBezTo>
                    <a:cubicBezTo>
                      <a:pt x="19546" y="47748"/>
                      <a:pt x="20020" y="47748"/>
                      <a:pt x="20499" y="47748"/>
                    </a:cubicBezTo>
                    <a:lnTo>
                      <a:pt x="20499" y="47748"/>
                    </a:lnTo>
                    <a:cubicBezTo>
                      <a:pt x="30690" y="56315"/>
                      <a:pt x="50121" y="69654"/>
                      <a:pt x="62125" y="56315"/>
                    </a:cubicBezTo>
                    <a:cubicBezTo>
                      <a:pt x="74506" y="41079"/>
                      <a:pt x="55172" y="22978"/>
                      <a:pt x="46503" y="18215"/>
                    </a:cubicBezTo>
                    <a:cubicBezTo>
                      <a:pt x="45358" y="17266"/>
                      <a:pt x="44977" y="15360"/>
                      <a:pt x="45549" y="14411"/>
                    </a:cubicBezTo>
                    <a:cubicBezTo>
                      <a:pt x="46312" y="12504"/>
                      <a:pt x="48405" y="10597"/>
                      <a:pt x="50693" y="10597"/>
                    </a:cubicBezTo>
                    <a:cubicBezTo>
                      <a:pt x="68599" y="11546"/>
                      <a:pt x="82886" y="28698"/>
                      <a:pt x="80696" y="46790"/>
                    </a:cubicBezTo>
                    <a:cubicBezTo>
                      <a:pt x="79649" y="63933"/>
                      <a:pt x="64697" y="79179"/>
                      <a:pt x="47075" y="7822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1351E229-5F41-1A05-14A2-87FDAA1B1726}"/>
                  </a:ext>
                </a:extLst>
              </p:cNvPr>
              <p:cNvSpPr/>
              <p:nvPr/>
            </p:nvSpPr>
            <p:spPr>
              <a:xfrm>
                <a:off x="5528544" y="1765946"/>
                <a:ext cx="28520" cy="52910"/>
              </a:xfrm>
              <a:custGeom>
                <a:avLst/>
                <a:gdLst>
                  <a:gd name="connsiteX0" fmla="*/ 17529 w 28520"/>
                  <a:gd name="connsiteY0" fmla="*/ 63507 h 52910"/>
                  <a:gd name="connsiteX1" fmla="*/ 6478 w 28520"/>
                  <a:gd name="connsiteY1" fmla="*/ 30170 h 52910"/>
                  <a:gd name="connsiteX2" fmla="*/ 12287 w 28520"/>
                  <a:gd name="connsiteY2" fmla="*/ 13975 h 52910"/>
                  <a:gd name="connsiteX3" fmla="*/ 29147 w 28520"/>
                  <a:gd name="connsiteY3" fmla="*/ 13027 h 52910"/>
                  <a:gd name="connsiteX4" fmla="*/ 33146 w 28520"/>
                  <a:gd name="connsiteY4" fmla="*/ 19687 h 52910"/>
                  <a:gd name="connsiteX5" fmla="*/ 26863 w 28520"/>
                  <a:gd name="connsiteY5" fmla="*/ 56838 h 52910"/>
                  <a:gd name="connsiteX6" fmla="*/ 17529 w 28520"/>
                  <a:gd name="connsiteY6" fmla="*/ 63507 h 52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520" h="52910">
                    <a:moveTo>
                      <a:pt x="17529" y="63507"/>
                    </a:moveTo>
                    <a:cubicBezTo>
                      <a:pt x="1525" y="61600"/>
                      <a:pt x="5432" y="41602"/>
                      <a:pt x="6478" y="30170"/>
                    </a:cubicBezTo>
                    <a:cubicBezTo>
                      <a:pt x="7143" y="24449"/>
                      <a:pt x="6953" y="17789"/>
                      <a:pt x="12287" y="13975"/>
                    </a:cubicBezTo>
                    <a:cubicBezTo>
                      <a:pt x="16957" y="10162"/>
                      <a:pt x="24193" y="9213"/>
                      <a:pt x="29147" y="13027"/>
                    </a:cubicBezTo>
                    <a:cubicBezTo>
                      <a:pt x="31337" y="14924"/>
                      <a:pt x="32765" y="16831"/>
                      <a:pt x="33146" y="19687"/>
                    </a:cubicBezTo>
                    <a:cubicBezTo>
                      <a:pt x="35053" y="33025"/>
                      <a:pt x="32863" y="45406"/>
                      <a:pt x="26863" y="56838"/>
                    </a:cubicBezTo>
                    <a:cubicBezTo>
                      <a:pt x="24858" y="60652"/>
                      <a:pt x="21528" y="63507"/>
                      <a:pt x="17529" y="6350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3D08FA41-5A33-040B-F036-08AB8F36AAD6}"/>
                  </a:ext>
                </a:extLst>
              </p:cNvPr>
              <p:cNvSpPr/>
              <p:nvPr/>
            </p:nvSpPr>
            <p:spPr>
              <a:xfrm>
                <a:off x="5695161" y="1766038"/>
                <a:ext cx="31575" cy="47353"/>
              </a:xfrm>
              <a:custGeom>
                <a:avLst/>
                <a:gdLst>
                  <a:gd name="connsiteX0" fmla="*/ 20837 w 31575"/>
                  <a:gd name="connsiteY0" fmla="*/ 57695 h 47353"/>
                  <a:gd name="connsiteX1" fmla="*/ 12739 w 31575"/>
                  <a:gd name="connsiteY1" fmla="*/ 54839 h 47353"/>
                  <a:gd name="connsiteX2" fmla="*/ 11214 w 31575"/>
                  <a:gd name="connsiteY2" fmla="*/ 18646 h 47353"/>
                  <a:gd name="connsiteX3" fmla="*/ 25218 w 31575"/>
                  <a:gd name="connsiteY3" fmla="*/ 11028 h 47353"/>
                  <a:gd name="connsiteX4" fmla="*/ 31217 w 31575"/>
                  <a:gd name="connsiteY4" fmla="*/ 51983 h 47353"/>
                  <a:gd name="connsiteX5" fmla="*/ 20837 w 31575"/>
                  <a:gd name="connsiteY5" fmla="*/ 57695 h 47353"/>
                  <a:gd name="connsiteX6" fmla="*/ 20837 w 31575"/>
                  <a:gd name="connsiteY6" fmla="*/ 57695 h 47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575" h="47353">
                    <a:moveTo>
                      <a:pt x="20837" y="57695"/>
                    </a:moveTo>
                    <a:cubicBezTo>
                      <a:pt x="17786" y="58653"/>
                      <a:pt x="14837" y="56746"/>
                      <a:pt x="12739" y="54839"/>
                    </a:cubicBezTo>
                    <a:cubicBezTo>
                      <a:pt x="4740" y="45314"/>
                      <a:pt x="1689" y="26264"/>
                      <a:pt x="11214" y="18646"/>
                    </a:cubicBezTo>
                    <a:cubicBezTo>
                      <a:pt x="13595" y="13883"/>
                      <a:pt x="19311" y="9121"/>
                      <a:pt x="25218" y="11028"/>
                    </a:cubicBezTo>
                    <a:cubicBezTo>
                      <a:pt x="41980" y="16739"/>
                      <a:pt x="37505" y="39603"/>
                      <a:pt x="31217" y="51983"/>
                    </a:cubicBezTo>
                    <a:cubicBezTo>
                      <a:pt x="29315" y="55797"/>
                      <a:pt x="24929" y="57695"/>
                      <a:pt x="20837" y="57695"/>
                    </a:cubicBezTo>
                    <a:lnTo>
                      <a:pt x="20837" y="57695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B31B1DC7-701D-EBEC-2943-0CCDE9C22725}"/>
                  </a:ext>
                </a:extLst>
              </p:cNvPr>
              <p:cNvSpPr/>
              <p:nvPr/>
            </p:nvSpPr>
            <p:spPr>
              <a:xfrm>
                <a:off x="5487612" y="1712119"/>
                <a:ext cx="92256" cy="47680"/>
              </a:xfrm>
              <a:custGeom>
                <a:avLst/>
                <a:gdLst>
                  <a:gd name="connsiteX0" fmla="*/ 7212 w 92256"/>
                  <a:gd name="connsiteY0" fmla="*/ 58277 h 47680"/>
                  <a:gd name="connsiteX1" fmla="*/ 5594 w 92256"/>
                  <a:gd name="connsiteY1" fmla="*/ 57329 h 47680"/>
                  <a:gd name="connsiteX2" fmla="*/ 5501 w 92256"/>
                  <a:gd name="connsiteY2" fmla="*/ 55422 h 47680"/>
                  <a:gd name="connsiteX3" fmla="*/ 70269 w 92256"/>
                  <a:gd name="connsiteY3" fmla="*/ 11601 h 47680"/>
                  <a:gd name="connsiteX4" fmla="*/ 81222 w 92256"/>
                  <a:gd name="connsiteY4" fmla="*/ 10652 h 47680"/>
                  <a:gd name="connsiteX5" fmla="*/ 94747 w 92256"/>
                  <a:gd name="connsiteY5" fmla="*/ 29702 h 47680"/>
                  <a:gd name="connsiteX6" fmla="*/ 77031 w 92256"/>
                  <a:gd name="connsiteY6" fmla="*/ 33516 h 47680"/>
                  <a:gd name="connsiteX7" fmla="*/ 77031 w 92256"/>
                  <a:gd name="connsiteY7" fmla="*/ 33516 h 47680"/>
                  <a:gd name="connsiteX8" fmla="*/ 8166 w 92256"/>
                  <a:gd name="connsiteY8" fmla="*/ 58277 h 47680"/>
                  <a:gd name="connsiteX9" fmla="*/ 7212 w 92256"/>
                  <a:gd name="connsiteY9" fmla="*/ 58277 h 47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256" h="47680">
                    <a:moveTo>
                      <a:pt x="7212" y="58277"/>
                    </a:moveTo>
                    <a:cubicBezTo>
                      <a:pt x="6547" y="58277"/>
                      <a:pt x="5975" y="58277"/>
                      <a:pt x="5594" y="57329"/>
                    </a:cubicBezTo>
                    <a:cubicBezTo>
                      <a:pt x="5212" y="57329"/>
                      <a:pt x="5212" y="56371"/>
                      <a:pt x="5501" y="55422"/>
                    </a:cubicBezTo>
                    <a:cubicBezTo>
                      <a:pt x="18454" y="31609"/>
                      <a:pt x="44075" y="16364"/>
                      <a:pt x="70269" y="11601"/>
                    </a:cubicBezTo>
                    <a:cubicBezTo>
                      <a:pt x="73887" y="11601"/>
                      <a:pt x="77510" y="10652"/>
                      <a:pt x="81222" y="10652"/>
                    </a:cubicBezTo>
                    <a:cubicBezTo>
                      <a:pt x="92175" y="9704"/>
                      <a:pt x="102751" y="21126"/>
                      <a:pt x="94747" y="29702"/>
                    </a:cubicBezTo>
                    <a:cubicBezTo>
                      <a:pt x="89700" y="33516"/>
                      <a:pt x="83412" y="33516"/>
                      <a:pt x="77031" y="33516"/>
                    </a:cubicBezTo>
                    <a:lnTo>
                      <a:pt x="77031" y="33516"/>
                    </a:lnTo>
                    <a:cubicBezTo>
                      <a:pt x="51410" y="32558"/>
                      <a:pt x="29025" y="43990"/>
                      <a:pt x="8166" y="58277"/>
                    </a:cubicBezTo>
                    <a:cubicBezTo>
                      <a:pt x="7882" y="58277"/>
                      <a:pt x="7594" y="58277"/>
                      <a:pt x="7212" y="5827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DA4C7505-6858-EBE5-D498-33195339DAB3}"/>
                  </a:ext>
                </a:extLst>
              </p:cNvPr>
              <p:cNvSpPr/>
              <p:nvPr/>
            </p:nvSpPr>
            <p:spPr>
              <a:xfrm>
                <a:off x="5672727" y="1707082"/>
                <a:ext cx="77960" cy="42244"/>
              </a:xfrm>
              <a:custGeom>
                <a:avLst/>
                <a:gdLst>
                  <a:gd name="connsiteX0" fmla="*/ 80701 w 77960"/>
                  <a:gd name="connsiteY0" fmla="*/ 52841 h 42244"/>
                  <a:gd name="connsiteX1" fmla="*/ 80701 w 77960"/>
                  <a:gd name="connsiteY1" fmla="*/ 52841 h 42244"/>
                  <a:gd name="connsiteX2" fmla="*/ 67176 w 77960"/>
                  <a:gd name="connsiteY2" fmla="*/ 48079 h 42244"/>
                  <a:gd name="connsiteX3" fmla="*/ 16030 w 77960"/>
                  <a:gd name="connsiteY3" fmla="*/ 32833 h 42244"/>
                  <a:gd name="connsiteX4" fmla="*/ 5742 w 77960"/>
                  <a:gd name="connsiteY4" fmla="*/ 24266 h 42244"/>
                  <a:gd name="connsiteX5" fmla="*/ 6882 w 77960"/>
                  <a:gd name="connsiteY5" fmla="*/ 15690 h 42244"/>
                  <a:gd name="connsiteX6" fmla="*/ 21076 w 77960"/>
                  <a:gd name="connsiteY6" fmla="*/ 10927 h 42244"/>
                  <a:gd name="connsiteX7" fmla="*/ 83082 w 77960"/>
                  <a:gd name="connsiteY7" fmla="*/ 47121 h 42244"/>
                  <a:gd name="connsiteX8" fmla="*/ 82607 w 77960"/>
                  <a:gd name="connsiteY8" fmla="*/ 51883 h 42244"/>
                  <a:gd name="connsiteX9" fmla="*/ 82514 w 77960"/>
                  <a:gd name="connsiteY9" fmla="*/ 51883 h 42244"/>
                  <a:gd name="connsiteX10" fmla="*/ 80701 w 77960"/>
                  <a:gd name="connsiteY10" fmla="*/ 52841 h 42244"/>
                  <a:gd name="connsiteX11" fmla="*/ 80701 w 77960"/>
                  <a:gd name="connsiteY11" fmla="*/ 52841 h 42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960" h="42244">
                    <a:moveTo>
                      <a:pt x="80701" y="52841"/>
                    </a:moveTo>
                    <a:lnTo>
                      <a:pt x="80701" y="52841"/>
                    </a:lnTo>
                    <a:cubicBezTo>
                      <a:pt x="76036" y="51883"/>
                      <a:pt x="71464" y="49976"/>
                      <a:pt x="67176" y="48079"/>
                    </a:cubicBezTo>
                    <a:cubicBezTo>
                      <a:pt x="51367" y="39502"/>
                      <a:pt x="33838" y="34740"/>
                      <a:pt x="16030" y="32833"/>
                    </a:cubicBezTo>
                    <a:cubicBezTo>
                      <a:pt x="11458" y="31884"/>
                      <a:pt x="6789" y="29029"/>
                      <a:pt x="5742" y="24266"/>
                    </a:cubicBezTo>
                    <a:cubicBezTo>
                      <a:pt x="4882" y="21401"/>
                      <a:pt x="5263" y="18546"/>
                      <a:pt x="6882" y="15690"/>
                    </a:cubicBezTo>
                    <a:cubicBezTo>
                      <a:pt x="9742" y="10927"/>
                      <a:pt x="15932" y="9979"/>
                      <a:pt x="21076" y="10927"/>
                    </a:cubicBezTo>
                    <a:cubicBezTo>
                      <a:pt x="47554" y="17597"/>
                      <a:pt x="70129" y="24266"/>
                      <a:pt x="83082" y="47121"/>
                    </a:cubicBezTo>
                    <a:cubicBezTo>
                      <a:pt x="83463" y="49976"/>
                      <a:pt x="83179" y="50934"/>
                      <a:pt x="82607" y="51883"/>
                    </a:cubicBezTo>
                    <a:cubicBezTo>
                      <a:pt x="82607" y="51883"/>
                      <a:pt x="82514" y="51883"/>
                      <a:pt x="82514" y="51883"/>
                    </a:cubicBezTo>
                    <a:cubicBezTo>
                      <a:pt x="82035" y="51883"/>
                      <a:pt x="81463" y="52841"/>
                      <a:pt x="80701" y="52841"/>
                    </a:cubicBezTo>
                    <a:lnTo>
                      <a:pt x="80701" y="52841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44" name="Graphic 4" descr="Woman in black skirt">
            <a:extLst>
              <a:ext uri="{FF2B5EF4-FFF2-40B4-BE49-F238E27FC236}">
                <a16:creationId xmlns:a16="http://schemas.microsoft.com/office/drawing/2014/main" id="{E232AD1B-469F-A225-999F-0D6746B43C01}"/>
              </a:ext>
            </a:extLst>
          </p:cNvPr>
          <p:cNvGrpSpPr/>
          <p:nvPr/>
        </p:nvGrpSpPr>
        <p:grpSpPr>
          <a:xfrm>
            <a:off x="6042967" y="1439965"/>
            <a:ext cx="1891611" cy="4360428"/>
            <a:chOff x="6313258" y="1365939"/>
            <a:chExt cx="1891611" cy="4360428"/>
          </a:xfrm>
        </p:grpSpPr>
        <p:grpSp>
          <p:nvGrpSpPr>
            <p:cNvPr id="145" name="Graphic 4" descr="Woman in black skirt">
              <a:extLst>
                <a:ext uri="{FF2B5EF4-FFF2-40B4-BE49-F238E27FC236}">
                  <a16:creationId xmlns:a16="http://schemas.microsoft.com/office/drawing/2014/main" id="{CF8094CA-6D0F-A17F-89A6-2BE30F7D351B}"/>
                </a:ext>
              </a:extLst>
            </p:cNvPr>
            <p:cNvGrpSpPr/>
            <p:nvPr/>
          </p:nvGrpSpPr>
          <p:grpSpPr>
            <a:xfrm>
              <a:off x="6313258" y="1913496"/>
              <a:ext cx="1891611" cy="3812871"/>
              <a:chOff x="6313258" y="1913496"/>
              <a:chExt cx="1891611" cy="3812871"/>
            </a:xfrm>
          </p:grpSpPr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26AB2B46-0C59-4234-A381-5DCD821F9C72}"/>
                  </a:ext>
                </a:extLst>
              </p:cNvPr>
              <p:cNvSpPr/>
              <p:nvPr/>
            </p:nvSpPr>
            <p:spPr>
              <a:xfrm>
                <a:off x="6326487" y="1921390"/>
                <a:ext cx="1867965" cy="3788275"/>
              </a:xfrm>
              <a:custGeom>
                <a:avLst/>
                <a:gdLst>
                  <a:gd name="connsiteX0" fmla="*/ 1866649 w 1867965"/>
                  <a:gd name="connsiteY0" fmla="*/ 3583745 h 3788275"/>
                  <a:gd name="connsiteX1" fmla="*/ 1672434 w 1867965"/>
                  <a:gd name="connsiteY1" fmla="*/ 3495725 h 3788275"/>
                  <a:gd name="connsiteX2" fmla="*/ 1479620 w 1867965"/>
                  <a:gd name="connsiteY2" fmla="*/ 3381158 h 3788275"/>
                  <a:gd name="connsiteX3" fmla="*/ 1404172 w 1867965"/>
                  <a:gd name="connsiteY3" fmla="*/ 3255409 h 3788275"/>
                  <a:gd name="connsiteX4" fmla="*/ 1340926 w 1867965"/>
                  <a:gd name="connsiteY4" fmla="*/ 2977888 h 3788275"/>
                  <a:gd name="connsiteX5" fmla="*/ 1370634 w 1867965"/>
                  <a:gd name="connsiteY5" fmla="*/ 2959200 h 3788275"/>
                  <a:gd name="connsiteX6" fmla="*/ 1216530 w 1867965"/>
                  <a:gd name="connsiteY6" fmla="*/ 1810790 h 3788275"/>
                  <a:gd name="connsiteX7" fmla="*/ 1143587 w 1867965"/>
                  <a:gd name="connsiteY7" fmla="*/ 1288753 h 3788275"/>
                  <a:gd name="connsiteX8" fmla="*/ 1342993 w 1867965"/>
                  <a:gd name="connsiteY8" fmla="*/ 978667 h 3788275"/>
                  <a:gd name="connsiteX9" fmla="*/ 1340726 w 1867965"/>
                  <a:gd name="connsiteY9" fmla="*/ 880807 h 3788275"/>
                  <a:gd name="connsiteX10" fmla="*/ 1242085 w 1867965"/>
                  <a:gd name="connsiteY10" fmla="*/ 572778 h 3788275"/>
                  <a:gd name="connsiteX11" fmla="*/ 1182763 w 1867965"/>
                  <a:gd name="connsiteY11" fmla="*/ 392127 h 3788275"/>
                  <a:gd name="connsiteX12" fmla="*/ 958850 w 1867965"/>
                  <a:gd name="connsiteY12" fmla="*/ 201856 h 3788275"/>
                  <a:gd name="connsiteX13" fmla="*/ 947277 w 1867965"/>
                  <a:gd name="connsiteY13" fmla="*/ 199722 h 3788275"/>
                  <a:gd name="connsiteX14" fmla="*/ 889993 w 1867965"/>
                  <a:gd name="connsiteY14" fmla="*/ 191169 h 3788275"/>
                  <a:gd name="connsiteX15" fmla="*/ 889993 w 1867965"/>
                  <a:gd name="connsiteY15" fmla="*/ 115892 h 3788275"/>
                  <a:gd name="connsiteX16" fmla="*/ 648411 w 1867965"/>
                  <a:gd name="connsiteY16" fmla="*/ 21 h 3788275"/>
                  <a:gd name="connsiteX17" fmla="*/ 646792 w 1867965"/>
                  <a:gd name="connsiteY17" fmla="*/ 1326 h 3788275"/>
                  <a:gd name="connsiteX18" fmla="*/ 642582 w 1867965"/>
                  <a:gd name="connsiteY18" fmla="*/ 77040 h 3788275"/>
                  <a:gd name="connsiteX19" fmla="*/ 623131 w 1867965"/>
                  <a:gd name="connsiteY19" fmla="*/ 171795 h 3788275"/>
                  <a:gd name="connsiteX20" fmla="*/ 192906 w 1867965"/>
                  <a:gd name="connsiteY20" fmla="*/ 424426 h 3788275"/>
                  <a:gd name="connsiteX21" fmla="*/ 38649 w 1867965"/>
                  <a:gd name="connsiteY21" fmla="*/ 727474 h 3788275"/>
                  <a:gd name="connsiteX22" fmla="*/ 1768 w 1867965"/>
                  <a:gd name="connsiteY22" fmla="*/ 898114 h 3788275"/>
                  <a:gd name="connsiteX23" fmla="*/ 412858 w 1867965"/>
                  <a:gd name="connsiteY23" fmla="*/ 1252558 h 3788275"/>
                  <a:gd name="connsiteX24" fmla="*/ 257429 w 1867965"/>
                  <a:gd name="connsiteY24" fmla="*/ 2004490 h 3788275"/>
                  <a:gd name="connsiteX25" fmla="*/ 201298 w 1867965"/>
                  <a:gd name="connsiteY25" fmla="*/ 2492780 h 3788275"/>
                  <a:gd name="connsiteX26" fmla="*/ 173513 w 1867965"/>
                  <a:gd name="connsiteY26" fmla="*/ 2858616 h 3788275"/>
                  <a:gd name="connsiteX27" fmla="*/ 188763 w 1867965"/>
                  <a:gd name="connsiteY27" fmla="*/ 2881000 h 3788275"/>
                  <a:gd name="connsiteX28" fmla="*/ 379082 w 1867965"/>
                  <a:gd name="connsiteY28" fmla="*/ 2922024 h 3788275"/>
                  <a:gd name="connsiteX29" fmla="*/ 395874 w 1867965"/>
                  <a:gd name="connsiteY29" fmla="*/ 2985746 h 3788275"/>
                  <a:gd name="connsiteX30" fmla="*/ 431469 w 1867965"/>
                  <a:gd name="connsiteY30" fmla="*/ 3116401 h 3788275"/>
                  <a:gd name="connsiteX31" fmla="*/ 501821 w 1867965"/>
                  <a:gd name="connsiteY31" fmla="*/ 3357431 h 3788275"/>
                  <a:gd name="connsiteX32" fmla="*/ 496468 w 1867965"/>
                  <a:gd name="connsiteY32" fmla="*/ 3499096 h 3788275"/>
                  <a:gd name="connsiteX33" fmla="*/ 490181 w 1867965"/>
                  <a:gd name="connsiteY33" fmla="*/ 3530376 h 3788275"/>
                  <a:gd name="connsiteX34" fmla="*/ 490181 w 1867965"/>
                  <a:gd name="connsiteY34" fmla="*/ 3530376 h 3788275"/>
                  <a:gd name="connsiteX35" fmla="*/ 532301 w 1867965"/>
                  <a:gd name="connsiteY35" fmla="*/ 3616340 h 3788275"/>
                  <a:gd name="connsiteX36" fmla="*/ 585355 w 1867965"/>
                  <a:gd name="connsiteY36" fmla="*/ 3660955 h 3788275"/>
                  <a:gd name="connsiteX37" fmla="*/ 658650 w 1867965"/>
                  <a:gd name="connsiteY37" fmla="*/ 3735374 h 3788275"/>
                  <a:gd name="connsiteX38" fmla="*/ 852522 w 1867965"/>
                  <a:gd name="connsiteY38" fmla="*/ 3788275 h 3788275"/>
                  <a:gd name="connsiteX39" fmla="*/ 959545 w 1867965"/>
                  <a:gd name="connsiteY39" fmla="*/ 3700779 h 3788275"/>
                  <a:gd name="connsiteX40" fmla="*/ 714657 w 1867965"/>
                  <a:gd name="connsiteY40" fmla="*/ 3490343 h 3788275"/>
                  <a:gd name="connsiteX41" fmla="*/ 665994 w 1867965"/>
                  <a:gd name="connsiteY41" fmla="*/ 3408742 h 3788275"/>
                  <a:gd name="connsiteX42" fmla="*/ 651535 w 1867965"/>
                  <a:gd name="connsiteY42" fmla="*/ 3349173 h 3788275"/>
                  <a:gd name="connsiteX43" fmla="*/ 641248 w 1867965"/>
                  <a:gd name="connsiteY43" fmla="*/ 3275211 h 3788275"/>
                  <a:gd name="connsiteX44" fmla="*/ 632085 w 1867965"/>
                  <a:gd name="connsiteY44" fmla="*/ 3052031 h 3788275"/>
                  <a:gd name="connsiteX45" fmla="*/ 999893 w 1867965"/>
                  <a:gd name="connsiteY45" fmla="*/ 3018817 h 3788275"/>
                  <a:gd name="connsiteX46" fmla="*/ 1127814 w 1867965"/>
                  <a:gd name="connsiteY46" fmla="*/ 3033267 h 3788275"/>
                  <a:gd name="connsiteX47" fmla="*/ 1235465 w 1867965"/>
                  <a:gd name="connsiteY47" fmla="*/ 3305444 h 3788275"/>
                  <a:gd name="connsiteX48" fmla="*/ 1251458 w 1867965"/>
                  <a:gd name="connsiteY48" fmla="*/ 3459825 h 3788275"/>
                  <a:gd name="connsiteX49" fmla="*/ 1244981 w 1867965"/>
                  <a:gd name="connsiteY49" fmla="*/ 3493658 h 3788275"/>
                  <a:gd name="connsiteX50" fmla="*/ 1340335 w 1867965"/>
                  <a:gd name="connsiteY50" fmla="*/ 3615330 h 3788275"/>
                  <a:gd name="connsiteX51" fmla="*/ 1582518 w 1867965"/>
                  <a:gd name="connsiteY51" fmla="*/ 3614568 h 3788275"/>
                  <a:gd name="connsiteX52" fmla="*/ 1621028 w 1867965"/>
                  <a:gd name="connsiteY52" fmla="*/ 3618721 h 3788275"/>
                  <a:gd name="connsiteX53" fmla="*/ 1866649 w 1867965"/>
                  <a:gd name="connsiteY53" fmla="*/ 3583745 h 3788275"/>
                  <a:gd name="connsiteX54" fmla="*/ 446195 w 1867965"/>
                  <a:gd name="connsiteY54" fmla="*/ 1109026 h 3788275"/>
                  <a:gd name="connsiteX55" fmla="*/ 317922 w 1867965"/>
                  <a:gd name="connsiteY55" fmla="*/ 1003356 h 3788275"/>
                  <a:gd name="connsiteX56" fmla="*/ 190001 w 1867965"/>
                  <a:gd name="connsiteY56" fmla="*/ 871196 h 3788275"/>
                  <a:gd name="connsiteX57" fmla="*/ 189401 w 1867965"/>
                  <a:gd name="connsiteY57" fmla="*/ 852794 h 3788275"/>
                  <a:gd name="connsiteX58" fmla="*/ 375177 w 1867965"/>
                  <a:gd name="connsiteY58" fmla="*/ 642463 h 3788275"/>
                  <a:gd name="connsiteX59" fmla="*/ 446195 w 1867965"/>
                  <a:gd name="connsiteY59" fmla="*/ 1109026 h 3788275"/>
                  <a:gd name="connsiteX60" fmla="*/ 1125851 w 1867965"/>
                  <a:gd name="connsiteY60" fmla="*/ 830972 h 3788275"/>
                  <a:gd name="connsiteX61" fmla="*/ 1173638 w 1867965"/>
                  <a:gd name="connsiteY61" fmla="*/ 961189 h 3788275"/>
                  <a:gd name="connsiteX62" fmla="*/ 1116907 w 1867965"/>
                  <a:gd name="connsiteY62" fmla="*/ 1105378 h 3788275"/>
                  <a:gd name="connsiteX63" fmla="*/ 1125851 w 1867965"/>
                  <a:gd name="connsiteY63" fmla="*/ 830972 h 3788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1867965" h="3788275">
                    <a:moveTo>
                      <a:pt x="1866649" y="3583745"/>
                    </a:moveTo>
                    <a:cubicBezTo>
                      <a:pt x="1856867" y="3522271"/>
                      <a:pt x="1672434" y="3495725"/>
                      <a:pt x="1672434" y="3495725"/>
                    </a:cubicBezTo>
                    <a:lnTo>
                      <a:pt x="1479620" y="3381158"/>
                    </a:lnTo>
                    <a:cubicBezTo>
                      <a:pt x="1479620" y="3381158"/>
                      <a:pt x="1433509" y="3333657"/>
                      <a:pt x="1404172" y="3255409"/>
                    </a:cubicBezTo>
                    <a:cubicBezTo>
                      <a:pt x="1374835" y="3177161"/>
                      <a:pt x="1340926" y="2977888"/>
                      <a:pt x="1340926" y="2977888"/>
                    </a:cubicBezTo>
                    <a:lnTo>
                      <a:pt x="1370634" y="2959200"/>
                    </a:lnTo>
                    <a:lnTo>
                      <a:pt x="1216530" y="1810790"/>
                    </a:lnTo>
                    <a:lnTo>
                      <a:pt x="1143587" y="1288753"/>
                    </a:lnTo>
                    <a:cubicBezTo>
                      <a:pt x="1238932" y="1209953"/>
                      <a:pt x="1312675" y="1062039"/>
                      <a:pt x="1342993" y="978667"/>
                    </a:cubicBezTo>
                    <a:cubicBezTo>
                      <a:pt x="1358252" y="936700"/>
                      <a:pt x="1354385" y="923327"/>
                      <a:pt x="1340726" y="880807"/>
                    </a:cubicBezTo>
                    <a:lnTo>
                      <a:pt x="1242085" y="572778"/>
                    </a:lnTo>
                    <a:lnTo>
                      <a:pt x="1182763" y="392127"/>
                    </a:lnTo>
                    <a:cubicBezTo>
                      <a:pt x="1147711" y="299153"/>
                      <a:pt x="1056081" y="222325"/>
                      <a:pt x="958850" y="201856"/>
                    </a:cubicBezTo>
                    <a:cubicBezTo>
                      <a:pt x="951496" y="200313"/>
                      <a:pt x="947277" y="199722"/>
                      <a:pt x="947277" y="199722"/>
                    </a:cubicBezTo>
                    <a:lnTo>
                      <a:pt x="889993" y="191169"/>
                    </a:lnTo>
                    <a:lnTo>
                      <a:pt x="889993" y="115892"/>
                    </a:lnTo>
                    <a:cubicBezTo>
                      <a:pt x="855503" y="37626"/>
                      <a:pt x="667346" y="3288"/>
                      <a:pt x="648411" y="21"/>
                    </a:cubicBezTo>
                    <a:cubicBezTo>
                      <a:pt x="647592" y="-122"/>
                      <a:pt x="646839" y="488"/>
                      <a:pt x="646792" y="1326"/>
                    </a:cubicBezTo>
                    <a:lnTo>
                      <a:pt x="642582" y="77040"/>
                    </a:lnTo>
                    <a:lnTo>
                      <a:pt x="623131" y="171795"/>
                    </a:lnTo>
                    <a:cubicBezTo>
                      <a:pt x="298977" y="226287"/>
                      <a:pt x="263686" y="338854"/>
                      <a:pt x="192906" y="424426"/>
                    </a:cubicBezTo>
                    <a:cubicBezTo>
                      <a:pt x="136432" y="492711"/>
                      <a:pt x="72310" y="636539"/>
                      <a:pt x="38649" y="727474"/>
                    </a:cubicBezTo>
                    <a:cubicBezTo>
                      <a:pt x="29810" y="751353"/>
                      <a:pt x="-8624" y="874854"/>
                      <a:pt x="1768" y="898114"/>
                    </a:cubicBezTo>
                    <a:cubicBezTo>
                      <a:pt x="70777" y="1052629"/>
                      <a:pt x="412858" y="1252558"/>
                      <a:pt x="412858" y="1252558"/>
                    </a:cubicBezTo>
                    <a:cubicBezTo>
                      <a:pt x="350859" y="1425866"/>
                      <a:pt x="257429" y="2004490"/>
                      <a:pt x="257429" y="2004490"/>
                    </a:cubicBezTo>
                    <a:lnTo>
                      <a:pt x="201298" y="2492780"/>
                    </a:lnTo>
                    <a:lnTo>
                      <a:pt x="173513" y="2858616"/>
                    </a:lnTo>
                    <a:cubicBezTo>
                      <a:pt x="172523" y="2870075"/>
                      <a:pt x="177276" y="2880419"/>
                      <a:pt x="188763" y="2881000"/>
                    </a:cubicBezTo>
                    <a:cubicBezTo>
                      <a:pt x="263715" y="2884744"/>
                      <a:pt x="379082" y="2922024"/>
                      <a:pt x="379082" y="2922024"/>
                    </a:cubicBezTo>
                    <a:lnTo>
                      <a:pt x="395874" y="2985746"/>
                    </a:lnTo>
                    <a:lnTo>
                      <a:pt x="431469" y="3116401"/>
                    </a:lnTo>
                    <a:lnTo>
                      <a:pt x="501821" y="3357431"/>
                    </a:lnTo>
                    <a:cubicBezTo>
                      <a:pt x="514480" y="3404342"/>
                      <a:pt x="511041" y="3452967"/>
                      <a:pt x="496468" y="3499096"/>
                    </a:cubicBezTo>
                    <a:cubicBezTo>
                      <a:pt x="493249" y="3509269"/>
                      <a:pt x="491058" y="3519747"/>
                      <a:pt x="490181" y="3530376"/>
                    </a:cubicBezTo>
                    <a:lnTo>
                      <a:pt x="490181" y="3530376"/>
                    </a:lnTo>
                    <a:cubicBezTo>
                      <a:pt x="494687" y="3562790"/>
                      <a:pt x="509451" y="3592908"/>
                      <a:pt x="532301" y="3616340"/>
                    </a:cubicBezTo>
                    <a:lnTo>
                      <a:pt x="585355" y="3660955"/>
                    </a:lnTo>
                    <a:lnTo>
                      <a:pt x="658650" y="3735374"/>
                    </a:lnTo>
                    <a:cubicBezTo>
                      <a:pt x="707390" y="3770825"/>
                      <a:pt x="792257" y="3788351"/>
                      <a:pt x="852522" y="3788275"/>
                    </a:cubicBezTo>
                    <a:cubicBezTo>
                      <a:pt x="953106" y="3788161"/>
                      <a:pt x="981386" y="3718648"/>
                      <a:pt x="959545" y="3700779"/>
                    </a:cubicBezTo>
                    <a:cubicBezTo>
                      <a:pt x="852960" y="3613511"/>
                      <a:pt x="762663" y="3533596"/>
                      <a:pt x="714657" y="3490343"/>
                    </a:cubicBezTo>
                    <a:cubicBezTo>
                      <a:pt x="690588" y="3468654"/>
                      <a:pt x="673643" y="3440222"/>
                      <a:pt x="665994" y="3408742"/>
                    </a:cubicBezTo>
                    <a:lnTo>
                      <a:pt x="651535" y="3349173"/>
                    </a:lnTo>
                    <a:cubicBezTo>
                      <a:pt x="645649" y="3324922"/>
                      <a:pt x="642200" y="3300148"/>
                      <a:pt x="641248" y="3275211"/>
                    </a:cubicBezTo>
                    <a:lnTo>
                      <a:pt x="632085" y="3052031"/>
                    </a:lnTo>
                    <a:cubicBezTo>
                      <a:pt x="914406" y="3053831"/>
                      <a:pt x="999893" y="3018817"/>
                      <a:pt x="999893" y="3018817"/>
                    </a:cubicBezTo>
                    <a:cubicBezTo>
                      <a:pt x="1046003" y="3043963"/>
                      <a:pt x="1127814" y="3033267"/>
                      <a:pt x="1127814" y="3033267"/>
                    </a:cubicBezTo>
                    <a:lnTo>
                      <a:pt x="1235465" y="3305444"/>
                    </a:lnTo>
                    <a:cubicBezTo>
                      <a:pt x="1250496" y="3349430"/>
                      <a:pt x="1254229" y="3413428"/>
                      <a:pt x="1251458" y="3459825"/>
                    </a:cubicBezTo>
                    <a:lnTo>
                      <a:pt x="1244981" y="3493658"/>
                    </a:lnTo>
                    <a:cubicBezTo>
                      <a:pt x="1217625" y="3592679"/>
                      <a:pt x="1340335" y="3615330"/>
                      <a:pt x="1340335" y="3615330"/>
                    </a:cubicBezTo>
                    <a:lnTo>
                      <a:pt x="1582518" y="3614568"/>
                    </a:lnTo>
                    <a:cubicBezTo>
                      <a:pt x="1595472" y="3614530"/>
                      <a:pt x="1608388" y="3615892"/>
                      <a:pt x="1621028" y="3618721"/>
                    </a:cubicBezTo>
                    <a:cubicBezTo>
                      <a:pt x="1900815" y="3681348"/>
                      <a:pt x="1866649" y="3583745"/>
                      <a:pt x="1866649" y="3583745"/>
                    </a:cubicBezTo>
                    <a:close/>
                    <a:moveTo>
                      <a:pt x="446195" y="1109026"/>
                    </a:moveTo>
                    <a:lnTo>
                      <a:pt x="317922" y="1003356"/>
                    </a:lnTo>
                    <a:lnTo>
                      <a:pt x="190001" y="871196"/>
                    </a:lnTo>
                    <a:cubicBezTo>
                      <a:pt x="186429" y="867739"/>
                      <a:pt x="186058" y="856480"/>
                      <a:pt x="189401" y="852794"/>
                    </a:cubicBezTo>
                    <a:lnTo>
                      <a:pt x="375177" y="642463"/>
                    </a:lnTo>
                    <a:cubicBezTo>
                      <a:pt x="375167" y="642463"/>
                      <a:pt x="501688" y="884608"/>
                      <a:pt x="446195" y="1109026"/>
                    </a:cubicBezTo>
                    <a:close/>
                    <a:moveTo>
                      <a:pt x="1125851" y="830972"/>
                    </a:moveTo>
                    <a:lnTo>
                      <a:pt x="1173638" y="961189"/>
                    </a:lnTo>
                    <a:lnTo>
                      <a:pt x="1116907" y="1105378"/>
                    </a:lnTo>
                    <a:cubicBezTo>
                      <a:pt x="1079179" y="992212"/>
                      <a:pt x="1125851" y="830972"/>
                      <a:pt x="1125851" y="830972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222B497E-E207-A8E1-43EF-8B1332D5A738}"/>
                  </a:ext>
                </a:extLst>
              </p:cNvPr>
              <p:cNvSpPr/>
              <p:nvPr/>
            </p:nvSpPr>
            <p:spPr>
              <a:xfrm>
                <a:off x="6395912" y="2005140"/>
                <a:ext cx="1220703" cy="957554"/>
              </a:xfrm>
              <a:custGeom>
                <a:avLst/>
                <a:gdLst>
                  <a:gd name="connsiteX0" fmla="*/ 1220637 w 1220703"/>
                  <a:gd name="connsiteY0" fmla="*/ 671651 h 957554"/>
                  <a:gd name="connsiteX1" fmla="*/ 1096355 w 1220703"/>
                  <a:gd name="connsiteY1" fmla="*/ 291022 h 957554"/>
                  <a:gd name="connsiteX2" fmla="*/ 897445 w 1220703"/>
                  <a:gd name="connsiteY2" fmla="*/ 129555 h 957554"/>
                  <a:gd name="connsiteX3" fmla="*/ 832808 w 1220703"/>
                  <a:gd name="connsiteY3" fmla="*/ 113314 h 957554"/>
                  <a:gd name="connsiteX4" fmla="*/ 814758 w 1220703"/>
                  <a:gd name="connsiteY4" fmla="*/ 82663 h 957554"/>
                  <a:gd name="connsiteX5" fmla="*/ 758932 w 1220703"/>
                  <a:gd name="connsiteY5" fmla="*/ 60432 h 957554"/>
                  <a:gd name="connsiteX6" fmla="*/ 581777 w 1220703"/>
                  <a:gd name="connsiteY6" fmla="*/ 1729 h 957554"/>
                  <a:gd name="connsiteX7" fmla="*/ 572175 w 1220703"/>
                  <a:gd name="connsiteY7" fmla="*/ 4663 h 957554"/>
                  <a:gd name="connsiteX8" fmla="*/ 564555 w 1220703"/>
                  <a:gd name="connsiteY8" fmla="*/ 43782 h 957554"/>
                  <a:gd name="connsiteX9" fmla="*/ 553354 w 1220703"/>
                  <a:gd name="connsiteY9" fmla="*/ 80368 h 957554"/>
                  <a:gd name="connsiteX10" fmla="*/ 543962 w 1220703"/>
                  <a:gd name="connsiteY10" fmla="*/ 92512 h 957554"/>
                  <a:gd name="connsiteX11" fmla="*/ 336070 w 1220703"/>
                  <a:gd name="connsiteY11" fmla="*/ 152834 h 957554"/>
                  <a:gd name="connsiteX12" fmla="*/ 18 w 1220703"/>
                  <a:gd name="connsiteY12" fmla="*/ 579906 h 957554"/>
                  <a:gd name="connsiteX13" fmla="*/ 65074 w 1220703"/>
                  <a:gd name="connsiteY13" fmla="*/ 657402 h 957554"/>
                  <a:gd name="connsiteX14" fmla="*/ 156495 w 1220703"/>
                  <a:gd name="connsiteY14" fmla="*/ 711913 h 957554"/>
                  <a:gd name="connsiteX15" fmla="*/ 298398 w 1220703"/>
                  <a:gd name="connsiteY15" fmla="*/ 561561 h 957554"/>
                  <a:gd name="connsiteX16" fmla="*/ 312352 w 1220703"/>
                  <a:gd name="connsiteY16" fmla="*/ 568124 h 957554"/>
                  <a:gd name="connsiteX17" fmla="*/ 383409 w 1220703"/>
                  <a:gd name="connsiteY17" fmla="*/ 790161 h 957554"/>
                  <a:gd name="connsiteX18" fmla="*/ 392915 w 1220703"/>
                  <a:gd name="connsiteY18" fmla="*/ 903547 h 957554"/>
                  <a:gd name="connsiteX19" fmla="*/ 407307 w 1220703"/>
                  <a:gd name="connsiteY19" fmla="*/ 911919 h 957554"/>
                  <a:gd name="connsiteX20" fmla="*/ 1026165 w 1220703"/>
                  <a:gd name="connsiteY20" fmla="*/ 928274 h 957554"/>
                  <a:gd name="connsiteX21" fmla="*/ 1030718 w 1220703"/>
                  <a:gd name="connsiteY21" fmla="*/ 917444 h 957554"/>
                  <a:gd name="connsiteX22" fmla="*/ 1048168 w 1220703"/>
                  <a:gd name="connsiteY22" fmla="*/ 752566 h 957554"/>
                  <a:gd name="connsiteX23" fmla="*/ 1066361 w 1220703"/>
                  <a:gd name="connsiteY23" fmla="*/ 743450 h 957554"/>
                  <a:gd name="connsiteX24" fmla="*/ 1080353 w 1220703"/>
                  <a:gd name="connsiteY24" fmla="*/ 762310 h 957554"/>
                  <a:gd name="connsiteX25" fmla="*/ 1183966 w 1220703"/>
                  <a:gd name="connsiteY25" fmla="*/ 738374 h 957554"/>
                  <a:gd name="connsiteX26" fmla="*/ 1214799 w 1220703"/>
                  <a:gd name="connsiteY26" fmla="*/ 687520 h 957554"/>
                  <a:gd name="connsiteX27" fmla="*/ 1220637 w 1220703"/>
                  <a:gd name="connsiteY27" fmla="*/ 671651 h 957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220703" h="957554">
                    <a:moveTo>
                      <a:pt x="1220637" y="671651"/>
                    </a:moveTo>
                    <a:cubicBezTo>
                      <a:pt x="1181118" y="545759"/>
                      <a:pt x="1148162" y="412361"/>
                      <a:pt x="1096355" y="291022"/>
                    </a:cubicBezTo>
                    <a:cubicBezTo>
                      <a:pt x="1064580" y="211165"/>
                      <a:pt x="978883" y="158511"/>
                      <a:pt x="897445" y="129555"/>
                    </a:cubicBezTo>
                    <a:cubicBezTo>
                      <a:pt x="876080" y="122077"/>
                      <a:pt x="854077" y="117620"/>
                      <a:pt x="832808" y="113314"/>
                    </a:cubicBezTo>
                    <a:cubicBezTo>
                      <a:pt x="820625" y="112267"/>
                      <a:pt x="814044" y="89578"/>
                      <a:pt x="814758" y="82663"/>
                    </a:cubicBezTo>
                    <a:cubicBezTo>
                      <a:pt x="815777" y="34543"/>
                      <a:pt x="815882" y="68033"/>
                      <a:pt x="758932" y="60432"/>
                    </a:cubicBezTo>
                    <a:cubicBezTo>
                      <a:pt x="695857" y="55898"/>
                      <a:pt x="628478" y="44582"/>
                      <a:pt x="581777" y="1729"/>
                    </a:cubicBezTo>
                    <a:cubicBezTo>
                      <a:pt x="578776" y="-1605"/>
                      <a:pt x="572766" y="157"/>
                      <a:pt x="572175" y="4663"/>
                    </a:cubicBezTo>
                    <a:cubicBezTo>
                      <a:pt x="570051" y="17950"/>
                      <a:pt x="567489" y="31114"/>
                      <a:pt x="564555" y="43782"/>
                    </a:cubicBezTo>
                    <a:cubicBezTo>
                      <a:pt x="561231" y="57927"/>
                      <a:pt x="558412" y="68918"/>
                      <a:pt x="553354" y="80368"/>
                    </a:cubicBezTo>
                    <a:cubicBezTo>
                      <a:pt x="550639" y="87226"/>
                      <a:pt x="546134" y="91998"/>
                      <a:pt x="543962" y="92512"/>
                    </a:cubicBezTo>
                    <a:cubicBezTo>
                      <a:pt x="474773" y="108904"/>
                      <a:pt x="401945" y="128173"/>
                      <a:pt x="336070" y="152834"/>
                    </a:cubicBezTo>
                    <a:cubicBezTo>
                      <a:pt x="174954" y="230624"/>
                      <a:pt x="73551" y="413914"/>
                      <a:pt x="18" y="579906"/>
                    </a:cubicBezTo>
                    <a:cubicBezTo>
                      <a:pt x="-1058" y="607367"/>
                      <a:pt x="46157" y="639799"/>
                      <a:pt x="65074" y="657402"/>
                    </a:cubicBezTo>
                    <a:cubicBezTo>
                      <a:pt x="92211" y="678776"/>
                      <a:pt x="123110" y="700940"/>
                      <a:pt x="156495" y="711913"/>
                    </a:cubicBezTo>
                    <a:cubicBezTo>
                      <a:pt x="203301" y="665479"/>
                      <a:pt x="255193" y="614558"/>
                      <a:pt x="298398" y="561561"/>
                    </a:cubicBezTo>
                    <a:cubicBezTo>
                      <a:pt x="310714" y="546454"/>
                      <a:pt x="311628" y="566228"/>
                      <a:pt x="312352" y="568124"/>
                    </a:cubicBezTo>
                    <a:cubicBezTo>
                      <a:pt x="343194" y="640199"/>
                      <a:pt x="373389" y="724905"/>
                      <a:pt x="383409" y="790161"/>
                    </a:cubicBezTo>
                    <a:cubicBezTo>
                      <a:pt x="390495" y="831500"/>
                      <a:pt x="393601" y="868590"/>
                      <a:pt x="392915" y="903547"/>
                    </a:cubicBezTo>
                    <a:cubicBezTo>
                      <a:pt x="393124" y="910500"/>
                      <a:pt x="402535" y="910043"/>
                      <a:pt x="407307" y="911919"/>
                    </a:cubicBezTo>
                    <a:cubicBezTo>
                      <a:pt x="613009" y="950838"/>
                      <a:pt x="824959" y="983309"/>
                      <a:pt x="1026165" y="928274"/>
                    </a:cubicBezTo>
                    <a:cubicBezTo>
                      <a:pt x="1031147" y="927140"/>
                      <a:pt x="1030680" y="921511"/>
                      <a:pt x="1030718" y="917444"/>
                    </a:cubicBezTo>
                    <a:cubicBezTo>
                      <a:pt x="1032661" y="862951"/>
                      <a:pt x="1038443" y="804363"/>
                      <a:pt x="1048168" y="752566"/>
                    </a:cubicBezTo>
                    <a:cubicBezTo>
                      <a:pt x="1048473" y="750918"/>
                      <a:pt x="1064894" y="738326"/>
                      <a:pt x="1066361" y="743450"/>
                    </a:cubicBezTo>
                    <a:cubicBezTo>
                      <a:pt x="1069380" y="749708"/>
                      <a:pt x="1069809" y="768349"/>
                      <a:pt x="1080353" y="762310"/>
                    </a:cubicBezTo>
                    <a:cubicBezTo>
                      <a:pt x="1119006" y="762062"/>
                      <a:pt x="1150867" y="759700"/>
                      <a:pt x="1183966" y="738374"/>
                    </a:cubicBezTo>
                    <a:cubicBezTo>
                      <a:pt x="1202864" y="723010"/>
                      <a:pt x="1206979" y="706570"/>
                      <a:pt x="1214799" y="687520"/>
                    </a:cubicBezTo>
                    <a:cubicBezTo>
                      <a:pt x="1216084" y="681966"/>
                      <a:pt x="1221352" y="677385"/>
                      <a:pt x="1220637" y="6716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0561AD6B-C46A-2704-05C2-BC85FBE0518F}"/>
                  </a:ext>
                </a:extLst>
              </p:cNvPr>
              <p:cNvSpPr/>
              <p:nvPr/>
            </p:nvSpPr>
            <p:spPr>
              <a:xfrm>
                <a:off x="6313258" y="1913496"/>
                <a:ext cx="1891611" cy="3812871"/>
              </a:xfrm>
              <a:custGeom>
                <a:avLst/>
                <a:gdLst>
                  <a:gd name="connsiteX0" fmla="*/ 1888402 w 1891611"/>
                  <a:gd name="connsiteY0" fmla="*/ 3580934 h 3812871"/>
                  <a:gd name="connsiteX1" fmla="*/ 1727791 w 1891611"/>
                  <a:gd name="connsiteY1" fmla="*/ 3499857 h 3812871"/>
                  <a:gd name="connsiteX2" fmla="*/ 1499315 w 1891611"/>
                  <a:gd name="connsiteY2" fmla="*/ 3384890 h 3812871"/>
                  <a:gd name="connsiteX3" fmla="*/ 1361308 w 1891611"/>
                  <a:gd name="connsiteY3" fmla="*/ 2996327 h 3812871"/>
                  <a:gd name="connsiteX4" fmla="*/ 1393817 w 1891611"/>
                  <a:gd name="connsiteY4" fmla="*/ 2923204 h 3812871"/>
                  <a:gd name="connsiteX5" fmla="*/ 1167083 w 1891611"/>
                  <a:gd name="connsiteY5" fmla="*/ 1299782 h 3812871"/>
                  <a:gd name="connsiteX6" fmla="*/ 1373833 w 1891611"/>
                  <a:gd name="connsiteY6" fmla="*/ 935851 h 3812871"/>
                  <a:gd name="connsiteX7" fmla="*/ 1351183 w 1891611"/>
                  <a:gd name="connsiteY7" fmla="*/ 839029 h 3812871"/>
                  <a:gd name="connsiteX8" fmla="*/ 1260714 w 1891611"/>
                  <a:gd name="connsiteY8" fmla="*/ 546516 h 3812871"/>
                  <a:gd name="connsiteX9" fmla="*/ 1168150 w 1891611"/>
                  <a:gd name="connsiteY9" fmla="*/ 323031 h 3812871"/>
                  <a:gd name="connsiteX10" fmla="*/ 908765 w 1891611"/>
                  <a:gd name="connsiteY10" fmla="*/ 189434 h 3812871"/>
                  <a:gd name="connsiteX11" fmla="*/ 908251 w 1891611"/>
                  <a:gd name="connsiteY11" fmla="*/ 150124 h 3812871"/>
                  <a:gd name="connsiteX12" fmla="*/ 911461 w 1891611"/>
                  <a:gd name="connsiteY12" fmla="*/ 123425 h 3812871"/>
                  <a:gd name="connsiteX13" fmla="*/ 894887 w 1891611"/>
                  <a:gd name="connsiteY13" fmla="*/ 139894 h 3812871"/>
                  <a:gd name="connsiteX14" fmla="*/ 763814 w 1891611"/>
                  <a:gd name="connsiteY14" fmla="*/ 130940 h 3812871"/>
                  <a:gd name="connsiteX15" fmla="*/ 663363 w 1891611"/>
                  <a:gd name="connsiteY15" fmla="*/ 80648 h 3812871"/>
                  <a:gd name="connsiteX16" fmla="*/ 666268 w 1891611"/>
                  <a:gd name="connsiteY16" fmla="*/ 5601 h 3812871"/>
                  <a:gd name="connsiteX17" fmla="*/ 651362 w 1891611"/>
                  <a:gd name="connsiteY17" fmla="*/ 9706 h 3812871"/>
                  <a:gd name="connsiteX18" fmla="*/ 623492 w 1891611"/>
                  <a:gd name="connsiteY18" fmla="*/ 173774 h 3812871"/>
                  <a:gd name="connsiteX19" fmla="*/ 165491 w 1891611"/>
                  <a:gd name="connsiteY19" fmla="*/ 467497 h 3812871"/>
                  <a:gd name="connsiteX20" fmla="*/ 719 w 1891611"/>
                  <a:gd name="connsiteY20" fmla="*/ 878786 h 3812871"/>
                  <a:gd name="connsiteX21" fmla="*/ 7710 w 1891611"/>
                  <a:gd name="connsiteY21" fmla="*/ 907276 h 3812871"/>
                  <a:gd name="connsiteX22" fmla="*/ 413713 w 1891611"/>
                  <a:gd name="connsiteY22" fmla="*/ 1265120 h 3812871"/>
                  <a:gd name="connsiteX23" fmla="*/ 229442 w 1891611"/>
                  <a:gd name="connsiteY23" fmla="*/ 2205962 h 3812871"/>
                  <a:gd name="connsiteX24" fmla="*/ 180712 w 1891611"/>
                  <a:gd name="connsiteY24" fmla="*/ 2884561 h 3812871"/>
                  <a:gd name="connsiteX25" fmla="*/ 229880 w 1891611"/>
                  <a:gd name="connsiteY25" fmla="*/ 2902706 h 3812871"/>
                  <a:gd name="connsiteX26" fmla="*/ 368926 w 1891611"/>
                  <a:gd name="connsiteY26" fmla="*/ 2936148 h 3812871"/>
                  <a:gd name="connsiteX27" fmla="*/ 388319 w 1891611"/>
                  <a:gd name="connsiteY27" fmla="*/ 2961933 h 3812871"/>
                  <a:gd name="connsiteX28" fmla="*/ 514126 w 1891611"/>
                  <a:gd name="connsiteY28" fmla="*/ 3466386 h 3812871"/>
                  <a:gd name="connsiteX29" fmla="*/ 511763 w 1891611"/>
                  <a:gd name="connsiteY29" fmla="*/ 3606451 h 3812871"/>
                  <a:gd name="connsiteX30" fmla="*/ 605689 w 1891611"/>
                  <a:gd name="connsiteY30" fmla="*/ 3700510 h 3812871"/>
                  <a:gd name="connsiteX31" fmla="*/ 979755 w 1891611"/>
                  <a:gd name="connsiteY31" fmla="*/ 3763176 h 3812871"/>
                  <a:gd name="connsiteX32" fmla="*/ 901164 w 1891611"/>
                  <a:gd name="connsiteY32" fmla="*/ 3629492 h 3812871"/>
                  <a:gd name="connsiteX33" fmla="*/ 704997 w 1891611"/>
                  <a:gd name="connsiteY33" fmla="*/ 3456899 h 3812871"/>
                  <a:gd name="connsiteX34" fmla="*/ 654362 w 1891611"/>
                  <a:gd name="connsiteY34" fmla="*/ 3071546 h 3812871"/>
                  <a:gd name="connsiteX35" fmla="*/ 1015264 w 1891611"/>
                  <a:gd name="connsiteY35" fmla="*/ 3040752 h 3812871"/>
                  <a:gd name="connsiteX36" fmla="*/ 1133498 w 1891611"/>
                  <a:gd name="connsiteY36" fmla="*/ 3053791 h 3812871"/>
                  <a:gd name="connsiteX37" fmla="*/ 1257380 w 1891611"/>
                  <a:gd name="connsiteY37" fmla="*/ 3432086 h 3812871"/>
                  <a:gd name="connsiteX38" fmla="*/ 1285565 w 1891611"/>
                  <a:gd name="connsiteY38" fmla="*/ 3607899 h 3812871"/>
                  <a:gd name="connsiteX39" fmla="*/ 1351564 w 1891611"/>
                  <a:gd name="connsiteY39" fmla="*/ 3631016 h 3812871"/>
                  <a:gd name="connsiteX40" fmla="*/ 1448957 w 1891611"/>
                  <a:gd name="connsiteY40" fmla="*/ 3634312 h 3812871"/>
                  <a:gd name="connsiteX41" fmla="*/ 1585174 w 1891611"/>
                  <a:gd name="connsiteY41" fmla="*/ 3634150 h 3812871"/>
                  <a:gd name="connsiteX42" fmla="*/ 1851121 w 1891611"/>
                  <a:gd name="connsiteY42" fmla="*/ 3655429 h 3812871"/>
                  <a:gd name="connsiteX43" fmla="*/ 1888402 w 1891611"/>
                  <a:gd name="connsiteY43" fmla="*/ 3580934 h 3812871"/>
                  <a:gd name="connsiteX44" fmla="*/ 1123583 w 1891611"/>
                  <a:gd name="connsiteY44" fmla="*/ 1058142 h 3812871"/>
                  <a:gd name="connsiteX45" fmla="*/ 1139566 w 1891611"/>
                  <a:gd name="connsiteY45" fmla="*/ 859774 h 3812871"/>
                  <a:gd name="connsiteX46" fmla="*/ 1177847 w 1891611"/>
                  <a:gd name="connsiteY46" fmla="*/ 968702 h 3812871"/>
                  <a:gd name="connsiteX47" fmla="*/ 1131117 w 1891611"/>
                  <a:gd name="connsiteY47" fmla="*/ 1093708 h 3812871"/>
                  <a:gd name="connsiteX48" fmla="*/ 1123583 w 1891611"/>
                  <a:gd name="connsiteY48" fmla="*/ 1058142 h 3812871"/>
                  <a:gd name="connsiteX49" fmla="*/ 459595 w 1891611"/>
                  <a:gd name="connsiteY49" fmla="*/ 1045969 h 3812871"/>
                  <a:gd name="connsiteX50" fmla="*/ 450346 w 1891611"/>
                  <a:gd name="connsiteY50" fmla="*/ 1097366 h 3812871"/>
                  <a:gd name="connsiteX51" fmla="*/ 206154 w 1891611"/>
                  <a:gd name="connsiteY51" fmla="*/ 872900 h 3812871"/>
                  <a:gd name="connsiteX52" fmla="*/ 391282 w 1891611"/>
                  <a:gd name="connsiteY52" fmla="*/ 668893 h 3812871"/>
                  <a:gd name="connsiteX53" fmla="*/ 459595 w 1891611"/>
                  <a:gd name="connsiteY53" fmla="*/ 1045969 h 3812871"/>
                  <a:gd name="connsiteX54" fmla="*/ 1345029 w 1891611"/>
                  <a:gd name="connsiteY54" fmla="*/ 911924 h 3812871"/>
                  <a:gd name="connsiteX55" fmla="*/ 1357050 w 1891611"/>
                  <a:gd name="connsiteY55" fmla="*/ 936756 h 3812871"/>
                  <a:gd name="connsiteX56" fmla="*/ 1162902 w 1891611"/>
                  <a:gd name="connsiteY56" fmla="*/ 1274417 h 3812871"/>
                  <a:gd name="connsiteX57" fmla="*/ 1135013 w 1891611"/>
                  <a:gd name="connsiteY57" fmla="*/ 1114854 h 3812871"/>
                  <a:gd name="connsiteX58" fmla="*/ 1189439 w 1891611"/>
                  <a:gd name="connsiteY58" fmla="*/ 977446 h 3812871"/>
                  <a:gd name="connsiteX59" fmla="*/ 1193191 w 1891611"/>
                  <a:gd name="connsiteY59" fmla="*/ 950033 h 3812871"/>
                  <a:gd name="connsiteX60" fmla="*/ 1162321 w 1891611"/>
                  <a:gd name="connsiteY60" fmla="*/ 856831 h 3812871"/>
                  <a:gd name="connsiteX61" fmla="*/ 1305501 w 1891611"/>
                  <a:gd name="connsiteY61" fmla="*/ 788137 h 3812871"/>
                  <a:gd name="connsiteX62" fmla="*/ 1345029 w 1891611"/>
                  <a:gd name="connsiteY62" fmla="*/ 911924 h 3812871"/>
                  <a:gd name="connsiteX63" fmla="*/ 1177961 w 1891611"/>
                  <a:gd name="connsiteY63" fmla="*/ 968502 h 3812871"/>
                  <a:gd name="connsiteX64" fmla="*/ 1177980 w 1891611"/>
                  <a:gd name="connsiteY64" fmla="*/ 968226 h 3812871"/>
                  <a:gd name="connsiteX65" fmla="*/ 1178037 w 1891611"/>
                  <a:gd name="connsiteY65" fmla="*/ 968378 h 3812871"/>
                  <a:gd name="connsiteX66" fmla="*/ 1177961 w 1891611"/>
                  <a:gd name="connsiteY66" fmla="*/ 968502 h 3812871"/>
                  <a:gd name="connsiteX67" fmla="*/ 169997 w 1891611"/>
                  <a:gd name="connsiteY67" fmla="*/ 510997 h 3812871"/>
                  <a:gd name="connsiteX68" fmla="*/ 415132 w 1891611"/>
                  <a:gd name="connsiteY68" fmla="*/ 252413 h 3812871"/>
                  <a:gd name="connsiteX69" fmla="*/ 636922 w 1891611"/>
                  <a:gd name="connsiteY69" fmla="*/ 187757 h 3812871"/>
                  <a:gd name="connsiteX70" fmla="*/ 637912 w 1891611"/>
                  <a:gd name="connsiteY70" fmla="*/ 187767 h 3812871"/>
                  <a:gd name="connsiteX71" fmla="*/ 641637 w 1891611"/>
                  <a:gd name="connsiteY71" fmla="*/ 174346 h 3812871"/>
                  <a:gd name="connsiteX72" fmla="*/ 660915 w 1891611"/>
                  <a:gd name="connsiteY72" fmla="*/ 97193 h 3812871"/>
                  <a:gd name="connsiteX73" fmla="*/ 836594 w 1891611"/>
                  <a:gd name="connsiteY73" fmla="*/ 157315 h 3812871"/>
                  <a:gd name="connsiteX74" fmla="*/ 892973 w 1891611"/>
                  <a:gd name="connsiteY74" fmla="*/ 153105 h 3812871"/>
                  <a:gd name="connsiteX75" fmla="*/ 895602 w 1891611"/>
                  <a:gd name="connsiteY75" fmla="*/ 193177 h 3812871"/>
                  <a:gd name="connsiteX76" fmla="*/ 899926 w 1891611"/>
                  <a:gd name="connsiteY76" fmla="*/ 207360 h 3812871"/>
                  <a:gd name="connsiteX77" fmla="*/ 907841 w 1891611"/>
                  <a:gd name="connsiteY77" fmla="*/ 227286 h 3812871"/>
                  <a:gd name="connsiteX78" fmla="*/ 918976 w 1891611"/>
                  <a:gd name="connsiteY78" fmla="*/ 222590 h 3812871"/>
                  <a:gd name="connsiteX79" fmla="*/ 914547 w 1891611"/>
                  <a:gd name="connsiteY79" fmla="*/ 210360 h 3812871"/>
                  <a:gd name="connsiteX80" fmla="*/ 1138966 w 1891611"/>
                  <a:gd name="connsiteY80" fmla="*/ 326946 h 3812871"/>
                  <a:gd name="connsiteX81" fmla="*/ 1174465 w 1891611"/>
                  <a:gd name="connsiteY81" fmla="*/ 384982 h 3812871"/>
                  <a:gd name="connsiteX82" fmla="*/ 1298490 w 1891611"/>
                  <a:gd name="connsiteY82" fmla="*/ 764896 h 3812871"/>
                  <a:gd name="connsiteX83" fmla="*/ 1263810 w 1891611"/>
                  <a:gd name="connsiteY83" fmla="*/ 825551 h 3812871"/>
                  <a:gd name="connsiteX84" fmla="*/ 1160025 w 1891611"/>
                  <a:gd name="connsiteY84" fmla="*/ 849621 h 3812871"/>
                  <a:gd name="connsiteX85" fmla="*/ 1147681 w 1891611"/>
                  <a:gd name="connsiteY85" fmla="*/ 817826 h 3812871"/>
                  <a:gd name="connsiteX86" fmla="*/ 1137137 w 1891611"/>
                  <a:gd name="connsiteY86" fmla="*/ 512017 h 3812871"/>
                  <a:gd name="connsiteX87" fmla="*/ 1127297 w 1891611"/>
                  <a:gd name="connsiteY87" fmla="*/ 517770 h 3812871"/>
                  <a:gd name="connsiteX88" fmla="*/ 1126821 w 1891611"/>
                  <a:gd name="connsiteY88" fmla="*/ 838257 h 3812871"/>
                  <a:gd name="connsiteX89" fmla="*/ 1108162 w 1891611"/>
                  <a:gd name="connsiteY89" fmla="*/ 1014470 h 3812871"/>
                  <a:gd name="connsiteX90" fmla="*/ 481712 w 1891611"/>
                  <a:gd name="connsiteY90" fmla="*/ 995315 h 3812871"/>
                  <a:gd name="connsiteX91" fmla="*/ 400778 w 1891611"/>
                  <a:gd name="connsiteY91" fmla="*/ 657787 h 3812871"/>
                  <a:gd name="connsiteX92" fmla="*/ 456623 w 1891611"/>
                  <a:gd name="connsiteY92" fmla="*/ 579711 h 3812871"/>
                  <a:gd name="connsiteX93" fmla="*/ 468548 w 1891611"/>
                  <a:gd name="connsiteY93" fmla="*/ 517332 h 3812871"/>
                  <a:gd name="connsiteX94" fmla="*/ 411494 w 1891611"/>
                  <a:gd name="connsiteY94" fmla="*/ 604295 h 3812871"/>
                  <a:gd name="connsiteX95" fmla="*/ 239567 w 1891611"/>
                  <a:gd name="connsiteY95" fmla="*/ 797976 h 3812871"/>
                  <a:gd name="connsiteX96" fmla="*/ 151785 w 1891611"/>
                  <a:gd name="connsiteY96" fmla="*/ 744703 h 3812871"/>
                  <a:gd name="connsiteX97" fmla="*/ 88377 w 1891611"/>
                  <a:gd name="connsiteY97" fmla="*/ 673704 h 3812871"/>
                  <a:gd name="connsiteX98" fmla="*/ 169997 w 1891611"/>
                  <a:gd name="connsiteY98" fmla="*/ 510997 h 3812871"/>
                  <a:gd name="connsiteX99" fmla="*/ 368136 w 1891611"/>
                  <a:gd name="connsiteY99" fmla="*/ 1210085 h 3812871"/>
                  <a:gd name="connsiteX100" fmla="*/ 18473 w 1891611"/>
                  <a:gd name="connsiteY100" fmla="*/ 902246 h 3812871"/>
                  <a:gd name="connsiteX101" fmla="*/ 80624 w 1891611"/>
                  <a:gd name="connsiteY101" fmla="*/ 692706 h 3812871"/>
                  <a:gd name="connsiteX102" fmla="*/ 232576 w 1891611"/>
                  <a:gd name="connsiteY102" fmla="*/ 806044 h 3812871"/>
                  <a:gd name="connsiteX103" fmla="*/ 194324 w 1891611"/>
                  <a:gd name="connsiteY103" fmla="*/ 881320 h 3812871"/>
                  <a:gd name="connsiteX104" fmla="*/ 474740 w 1891611"/>
                  <a:gd name="connsiteY104" fmla="*/ 1142029 h 3812871"/>
                  <a:gd name="connsiteX105" fmla="*/ 581896 w 1891611"/>
                  <a:gd name="connsiteY105" fmla="*/ 1193464 h 3812871"/>
                  <a:gd name="connsiteX106" fmla="*/ 687328 w 1891611"/>
                  <a:gd name="connsiteY106" fmla="*/ 1188578 h 3812871"/>
                  <a:gd name="connsiteX107" fmla="*/ 765357 w 1891611"/>
                  <a:gd name="connsiteY107" fmla="*/ 1222439 h 3812871"/>
                  <a:gd name="connsiteX108" fmla="*/ 697329 w 1891611"/>
                  <a:gd name="connsiteY108" fmla="*/ 1233983 h 3812871"/>
                  <a:gd name="connsiteX109" fmla="*/ 688262 w 1891611"/>
                  <a:gd name="connsiteY109" fmla="*/ 1245680 h 3812871"/>
                  <a:gd name="connsiteX110" fmla="*/ 528775 w 1891611"/>
                  <a:gd name="connsiteY110" fmla="*/ 1368962 h 3812871"/>
                  <a:gd name="connsiteX111" fmla="*/ 484017 w 1891611"/>
                  <a:gd name="connsiteY111" fmla="*/ 1294115 h 3812871"/>
                  <a:gd name="connsiteX112" fmla="*/ 455766 w 1891611"/>
                  <a:gd name="connsiteY112" fmla="*/ 1269197 h 3812871"/>
                  <a:gd name="connsiteX113" fmla="*/ 368136 w 1891611"/>
                  <a:gd name="connsiteY113" fmla="*/ 1210085 h 3812871"/>
                  <a:gd name="connsiteX114" fmla="*/ 656924 w 1891611"/>
                  <a:gd name="connsiteY114" fmla="*/ 3402025 h 3812871"/>
                  <a:gd name="connsiteX115" fmla="*/ 763452 w 1891611"/>
                  <a:gd name="connsiteY115" fmla="*/ 3551720 h 3812871"/>
                  <a:gd name="connsiteX116" fmla="*/ 859797 w 1891611"/>
                  <a:gd name="connsiteY116" fmla="*/ 3631721 h 3812871"/>
                  <a:gd name="connsiteX117" fmla="*/ 710731 w 1891611"/>
                  <a:gd name="connsiteY117" fmla="*/ 3699129 h 3812871"/>
                  <a:gd name="connsiteX118" fmla="*/ 709398 w 1891611"/>
                  <a:gd name="connsiteY118" fmla="*/ 3699244 h 3812871"/>
                  <a:gd name="connsiteX119" fmla="*/ 576495 w 1891611"/>
                  <a:gd name="connsiteY119" fmla="*/ 3536690 h 3812871"/>
                  <a:gd name="connsiteX120" fmla="*/ 540815 w 1891611"/>
                  <a:gd name="connsiteY120" fmla="*/ 3467824 h 3812871"/>
                  <a:gd name="connsiteX121" fmla="*/ 428010 w 1891611"/>
                  <a:gd name="connsiteY121" fmla="*/ 3020740 h 3812871"/>
                  <a:gd name="connsiteX122" fmla="*/ 640417 w 1891611"/>
                  <a:gd name="connsiteY122" fmla="*/ 3070470 h 3812871"/>
                  <a:gd name="connsiteX123" fmla="*/ 656924 w 1891611"/>
                  <a:gd name="connsiteY123" fmla="*/ 3402025 h 3812871"/>
                  <a:gd name="connsiteX124" fmla="*/ 1211394 w 1891611"/>
                  <a:gd name="connsiteY124" fmla="*/ 3182189 h 3812871"/>
                  <a:gd name="connsiteX125" fmla="*/ 1154082 w 1891611"/>
                  <a:gd name="connsiteY125" fmla="*/ 3051820 h 3812871"/>
                  <a:gd name="connsiteX126" fmla="*/ 1347296 w 1891611"/>
                  <a:gd name="connsiteY126" fmla="*/ 3003243 h 3812871"/>
                  <a:gd name="connsiteX127" fmla="*/ 1474036 w 1891611"/>
                  <a:gd name="connsiteY127" fmla="*/ 3402245 h 3812871"/>
                  <a:gd name="connsiteX128" fmla="*/ 1689072 w 1891611"/>
                  <a:gd name="connsiteY128" fmla="*/ 3517707 h 3812871"/>
                  <a:gd name="connsiteX129" fmla="*/ 1581840 w 1891611"/>
                  <a:gd name="connsiteY129" fmla="*/ 3566741 h 3812871"/>
                  <a:gd name="connsiteX130" fmla="*/ 1469255 w 1891611"/>
                  <a:gd name="connsiteY130" fmla="*/ 3550930 h 3812871"/>
                  <a:gd name="connsiteX131" fmla="*/ 1369185 w 1891611"/>
                  <a:gd name="connsiteY131" fmla="*/ 3520841 h 3812871"/>
                  <a:gd name="connsiteX132" fmla="*/ 1276326 w 1891611"/>
                  <a:gd name="connsiteY132" fmla="*/ 3435201 h 3812871"/>
                  <a:gd name="connsiteX133" fmla="*/ 1281812 w 1891611"/>
                  <a:gd name="connsiteY133" fmla="*/ 3420780 h 3812871"/>
                  <a:gd name="connsiteX134" fmla="*/ 1281774 w 1891611"/>
                  <a:gd name="connsiteY134" fmla="*/ 3420904 h 3812871"/>
                  <a:gd name="connsiteX135" fmla="*/ 1211394 w 1891611"/>
                  <a:gd name="connsiteY135" fmla="*/ 3182189 h 3812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</a:cxnLst>
                <a:rect l="l" t="t" r="r" b="b"/>
                <a:pathLst>
                  <a:path w="1891611" h="3812871">
                    <a:moveTo>
                      <a:pt x="1888402" y="3580934"/>
                    </a:moveTo>
                    <a:cubicBezTo>
                      <a:pt x="1860627" y="3521726"/>
                      <a:pt x="1784132" y="3514887"/>
                      <a:pt x="1727791" y="3499857"/>
                    </a:cubicBezTo>
                    <a:cubicBezTo>
                      <a:pt x="1643343" y="3480474"/>
                      <a:pt x="1573144" y="3427400"/>
                      <a:pt x="1499315" y="3384890"/>
                    </a:cubicBezTo>
                    <a:cubicBezTo>
                      <a:pt x="1408723" y="3275629"/>
                      <a:pt x="1391473" y="3130087"/>
                      <a:pt x="1361308" y="2996327"/>
                    </a:cubicBezTo>
                    <a:cubicBezTo>
                      <a:pt x="1403732" y="2972877"/>
                      <a:pt x="1398636" y="2968162"/>
                      <a:pt x="1393817" y="2923204"/>
                    </a:cubicBezTo>
                    <a:cubicBezTo>
                      <a:pt x="1311587" y="2383022"/>
                      <a:pt x="1251884" y="1839602"/>
                      <a:pt x="1167083" y="1299782"/>
                    </a:cubicBezTo>
                    <a:cubicBezTo>
                      <a:pt x="1261381" y="1204408"/>
                      <a:pt x="1359745" y="1072611"/>
                      <a:pt x="1373833" y="935851"/>
                    </a:cubicBezTo>
                    <a:cubicBezTo>
                      <a:pt x="1390692" y="929640"/>
                      <a:pt x="1353726" y="855955"/>
                      <a:pt x="1351183" y="839029"/>
                    </a:cubicBezTo>
                    <a:cubicBezTo>
                      <a:pt x="1319979" y="741855"/>
                      <a:pt x="1292128" y="643633"/>
                      <a:pt x="1260714" y="546516"/>
                    </a:cubicBezTo>
                    <a:cubicBezTo>
                      <a:pt x="1234196" y="470764"/>
                      <a:pt x="1213375" y="390201"/>
                      <a:pt x="1168150" y="323031"/>
                    </a:cubicBezTo>
                    <a:cubicBezTo>
                      <a:pt x="1106838" y="249727"/>
                      <a:pt x="1005139" y="192491"/>
                      <a:pt x="908765" y="189434"/>
                    </a:cubicBezTo>
                    <a:cubicBezTo>
                      <a:pt x="906136" y="176537"/>
                      <a:pt x="906079" y="163106"/>
                      <a:pt x="908251" y="150124"/>
                    </a:cubicBezTo>
                    <a:cubicBezTo>
                      <a:pt x="909670" y="141704"/>
                      <a:pt x="913566" y="131855"/>
                      <a:pt x="911461" y="123425"/>
                    </a:cubicBezTo>
                    <a:cubicBezTo>
                      <a:pt x="903355" y="111052"/>
                      <a:pt x="895468" y="132007"/>
                      <a:pt x="894887" y="139894"/>
                    </a:cubicBezTo>
                    <a:cubicBezTo>
                      <a:pt x="851368" y="147581"/>
                      <a:pt x="806562" y="140304"/>
                      <a:pt x="763814" y="130940"/>
                    </a:cubicBezTo>
                    <a:cubicBezTo>
                      <a:pt x="726266" y="123301"/>
                      <a:pt x="692138" y="105537"/>
                      <a:pt x="663363" y="80648"/>
                    </a:cubicBezTo>
                    <a:cubicBezTo>
                      <a:pt x="666221" y="55779"/>
                      <a:pt x="669574" y="30557"/>
                      <a:pt x="666268" y="5601"/>
                    </a:cubicBezTo>
                    <a:cubicBezTo>
                      <a:pt x="664811" y="-4238"/>
                      <a:pt x="650019" y="0"/>
                      <a:pt x="651362" y="9706"/>
                    </a:cubicBezTo>
                    <a:cubicBezTo>
                      <a:pt x="653972" y="63818"/>
                      <a:pt x="643237" y="123120"/>
                      <a:pt x="623492" y="173774"/>
                    </a:cubicBezTo>
                    <a:cubicBezTo>
                      <a:pt x="395301" y="204912"/>
                      <a:pt x="287926" y="271691"/>
                      <a:pt x="165491" y="467497"/>
                    </a:cubicBezTo>
                    <a:cubicBezTo>
                      <a:pt x="89253" y="593617"/>
                      <a:pt x="22397" y="731873"/>
                      <a:pt x="719" y="878786"/>
                    </a:cubicBezTo>
                    <a:cubicBezTo>
                      <a:pt x="1195" y="888121"/>
                      <a:pt x="-3920" y="903913"/>
                      <a:pt x="7710" y="907276"/>
                    </a:cubicBezTo>
                    <a:cubicBezTo>
                      <a:pt x="81700" y="1071429"/>
                      <a:pt x="273162" y="1163774"/>
                      <a:pt x="413713" y="1265120"/>
                    </a:cubicBezTo>
                    <a:cubicBezTo>
                      <a:pt x="317577" y="1570406"/>
                      <a:pt x="270238" y="1889208"/>
                      <a:pt x="229442" y="2205962"/>
                    </a:cubicBezTo>
                    <a:cubicBezTo>
                      <a:pt x="207802" y="2430666"/>
                      <a:pt x="169644" y="2659600"/>
                      <a:pt x="180712" y="2884561"/>
                    </a:cubicBezTo>
                    <a:cubicBezTo>
                      <a:pt x="174693" y="2898677"/>
                      <a:pt x="220651" y="2900344"/>
                      <a:pt x="229880" y="2902706"/>
                    </a:cubicBezTo>
                    <a:cubicBezTo>
                      <a:pt x="276648" y="2910688"/>
                      <a:pt x="325035" y="2917556"/>
                      <a:pt x="368926" y="2936148"/>
                    </a:cubicBezTo>
                    <a:cubicBezTo>
                      <a:pt x="379975" y="2942158"/>
                      <a:pt x="384671" y="2950807"/>
                      <a:pt x="388319" y="2961933"/>
                    </a:cubicBezTo>
                    <a:cubicBezTo>
                      <a:pt x="415447" y="3133449"/>
                      <a:pt x="500305" y="3292117"/>
                      <a:pt x="514126" y="3466386"/>
                    </a:cubicBezTo>
                    <a:cubicBezTo>
                      <a:pt x="484036" y="3505781"/>
                      <a:pt x="478835" y="3567208"/>
                      <a:pt x="511763" y="3606451"/>
                    </a:cubicBezTo>
                    <a:cubicBezTo>
                      <a:pt x="541691" y="3639046"/>
                      <a:pt x="574828" y="3668773"/>
                      <a:pt x="605689" y="3700510"/>
                    </a:cubicBezTo>
                    <a:cubicBezTo>
                      <a:pt x="680375" y="3790436"/>
                      <a:pt x="892068" y="3866522"/>
                      <a:pt x="979755" y="3763176"/>
                    </a:cubicBezTo>
                    <a:cubicBezTo>
                      <a:pt x="1024627" y="3709788"/>
                      <a:pt x="937026" y="3659286"/>
                      <a:pt x="901164" y="3629492"/>
                    </a:cubicBezTo>
                    <a:cubicBezTo>
                      <a:pt x="827584" y="3581610"/>
                      <a:pt x="768205" y="3516907"/>
                      <a:pt x="704997" y="3456899"/>
                    </a:cubicBezTo>
                    <a:cubicBezTo>
                      <a:pt x="652791" y="3335360"/>
                      <a:pt x="663544" y="3200343"/>
                      <a:pt x="654362" y="3071546"/>
                    </a:cubicBezTo>
                    <a:cubicBezTo>
                      <a:pt x="774387" y="3076947"/>
                      <a:pt x="899898" y="3077509"/>
                      <a:pt x="1015264" y="3040752"/>
                    </a:cubicBezTo>
                    <a:cubicBezTo>
                      <a:pt x="1051555" y="3058573"/>
                      <a:pt x="1094274" y="3055773"/>
                      <a:pt x="1133498" y="3053791"/>
                    </a:cubicBezTo>
                    <a:cubicBezTo>
                      <a:pt x="1184552" y="3176407"/>
                      <a:pt x="1227824" y="3303185"/>
                      <a:pt x="1257380" y="3432086"/>
                    </a:cubicBezTo>
                    <a:cubicBezTo>
                      <a:pt x="1251475" y="3490884"/>
                      <a:pt x="1219337" y="3571923"/>
                      <a:pt x="1285565" y="3607899"/>
                    </a:cubicBezTo>
                    <a:cubicBezTo>
                      <a:pt x="1305472" y="3618662"/>
                      <a:pt x="1327999" y="3635112"/>
                      <a:pt x="1351564" y="3631016"/>
                    </a:cubicBezTo>
                    <a:cubicBezTo>
                      <a:pt x="1382205" y="3641113"/>
                      <a:pt x="1417334" y="3635779"/>
                      <a:pt x="1448957" y="3634312"/>
                    </a:cubicBezTo>
                    <a:cubicBezTo>
                      <a:pt x="1494401" y="3632207"/>
                      <a:pt x="1539730" y="3631597"/>
                      <a:pt x="1585174" y="3634150"/>
                    </a:cubicBezTo>
                    <a:cubicBezTo>
                      <a:pt x="1674442" y="3633483"/>
                      <a:pt x="1762377" y="3671745"/>
                      <a:pt x="1851121" y="3655429"/>
                    </a:cubicBezTo>
                    <a:cubicBezTo>
                      <a:pt x="1882554" y="3648599"/>
                      <a:pt x="1898994" y="3609994"/>
                      <a:pt x="1888402" y="3580934"/>
                    </a:cubicBezTo>
                    <a:close/>
                    <a:moveTo>
                      <a:pt x="1123583" y="1058142"/>
                    </a:moveTo>
                    <a:cubicBezTo>
                      <a:pt x="1124669" y="991800"/>
                      <a:pt x="1128098" y="925240"/>
                      <a:pt x="1139566" y="859774"/>
                    </a:cubicBezTo>
                    <a:cubicBezTo>
                      <a:pt x="1150177" y="896808"/>
                      <a:pt x="1165026" y="932517"/>
                      <a:pt x="1177847" y="968702"/>
                    </a:cubicBezTo>
                    <a:cubicBezTo>
                      <a:pt x="1159273" y="1009279"/>
                      <a:pt x="1152443" y="1054256"/>
                      <a:pt x="1131117" y="1093708"/>
                    </a:cubicBezTo>
                    <a:cubicBezTo>
                      <a:pt x="1128374" y="1082031"/>
                      <a:pt x="1127640" y="1069372"/>
                      <a:pt x="1123583" y="1058142"/>
                    </a:cubicBezTo>
                    <a:close/>
                    <a:moveTo>
                      <a:pt x="459595" y="1045969"/>
                    </a:moveTo>
                    <a:cubicBezTo>
                      <a:pt x="457233" y="1063248"/>
                      <a:pt x="454147" y="1080316"/>
                      <a:pt x="450346" y="1097366"/>
                    </a:cubicBezTo>
                    <a:cubicBezTo>
                      <a:pt x="362268" y="1030243"/>
                      <a:pt x="282211" y="953215"/>
                      <a:pt x="206154" y="872900"/>
                    </a:cubicBezTo>
                    <a:cubicBezTo>
                      <a:pt x="257065" y="795919"/>
                      <a:pt x="331788" y="738664"/>
                      <a:pt x="391282" y="668893"/>
                    </a:cubicBezTo>
                    <a:cubicBezTo>
                      <a:pt x="436983" y="788604"/>
                      <a:pt x="478531" y="916305"/>
                      <a:pt x="459595" y="1045969"/>
                    </a:cubicBezTo>
                    <a:close/>
                    <a:moveTo>
                      <a:pt x="1345029" y="911924"/>
                    </a:moveTo>
                    <a:cubicBezTo>
                      <a:pt x="1348801" y="920077"/>
                      <a:pt x="1349887" y="930888"/>
                      <a:pt x="1357050" y="936756"/>
                    </a:cubicBezTo>
                    <a:cubicBezTo>
                      <a:pt x="1330370" y="1066534"/>
                      <a:pt x="1254609" y="1180881"/>
                      <a:pt x="1162902" y="1274417"/>
                    </a:cubicBezTo>
                    <a:cubicBezTo>
                      <a:pt x="1154110" y="1221134"/>
                      <a:pt x="1144823" y="1167937"/>
                      <a:pt x="1135013" y="1114854"/>
                    </a:cubicBezTo>
                    <a:cubicBezTo>
                      <a:pt x="1161597" y="1072877"/>
                      <a:pt x="1170741" y="1023033"/>
                      <a:pt x="1189439" y="977446"/>
                    </a:cubicBezTo>
                    <a:cubicBezTo>
                      <a:pt x="1203469" y="975265"/>
                      <a:pt x="1196839" y="958425"/>
                      <a:pt x="1193191" y="950033"/>
                    </a:cubicBezTo>
                    <a:cubicBezTo>
                      <a:pt x="1182847" y="918982"/>
                      <a:pt x="1172151" y="888054"/>
                      <a:pt x="1162321" y="856831"/>
                    </a:cubicBezTo>
                    <a:cubicBezTo>
                      <a:pt x="1219328" y="866356"/>
                      <a:pt x="1289299" y="851983"/>
                      <a:pt x="1305501" y="788137"/>
                    </a:cubicBezTo>
                    <a:cubicBezTo>
                      <a:pt x="1318083" y="829580"/>
                      <a:pt x="1330980" y="870957"/>
                      <a:pt x="1345029" y="911924"/>
                    </a:cubicBezTo>
                    <a:close/>
                    <a:moveTo>
                      <a:pt x="1177961" y="968502"/>
                    </a:moveTo>
                    <a:cubicBezTo>
                      <a:pt x="1177961" y="968417"/>
                      <a:pt x="1177970" y="968312"/>
                      <a:pt x="1177980" y="968226"/>
                    </a:cubicBezTo>
                    <a:cubicBezTo>
                      <a:pt x="1177999" y="968274"/>
                      <a:pt x="1178018" y="968331"/>
                      <a:pt x="1178037" y="968378"/>
                    </a:cubicBezTo>
                    <a:cubicBezTo>
                      <a:pt x="1178018" y="968417"/>
                      <a:pt x="1177990" y="968455"/>
                      <a:pt x="1177961" y="968502"/>
                    </a:cubicBezTo>
                    <a:close/>
                    <a:moveTo>
                      <a:pt x="169997" y="510997"/>
                    </a:moveTo>
                    <a:cubicBezTo>
                      <a:pt x="231547" y="409623"/>
                      <a:pt x="306290" y="306115"/>
                      <a:pt x="415132" y="252413"/>
                    </a:cubicBezTo>
                    <a:cubicBezTo>
                      <a:pt x="486713" y="224238"/>
                      <a:pt x="562132" y="205293"/>
                      <a:pt x="636922" y="187757"/>
                    </a:cubicBezTo>
                    <a:cubicBezTo>
                      <a:pt x="637103" y="187700"/>
                      <a:pt x="637741" y="187729"/>
                      <a:pt x="637912" y="187767"/>
                    </a:cubicBezTo>
                    <a:cubicBezTo>
                      <a:pt x="645780" y="189681"/>
                      <a:pt x="649714" y="177003"/>
                      <a:pt x="641637" y="174346"/>
                    </a:cubicBezTo>
                    <a:cubicBezTo>
                      <a:pt x="651943" y="149809"/>
                      <a:pt x="656267" y="123292"/>
                      <a:pt x="660915" y="97193"/>
                    </a:cubicBezTo>
                    <a:cubicBezTo>
                      <a:pt x="708197" y="140770"/>
                      <a:pt x="774691" y="152276"/>
                      <a:pt x="836594" y="157315"/>
                    </a:cubicBezTo>
                    <a:cubicBezTo>
                      <a:pt x="853949" y="158411"/>
                      <a:pt x="876199" y="160897"/>
                      <a:pt x="892973" y="153105"/>
                    </a:cubicBezTo>
                    <a:cubicBezTo>
                      <a:pt x="891182" y="166469"/>
                      <a:pt x="892154" y="180194"/>
                      <a:pt x="895602" y="193177"/>
                    </a:cubicBezTo>
                    <a:cubicBezTo>
                      <a:pt x="891782" y="197568"/>
                      <a:pt x="893344" y="206226"/>
                      <a:pt x="899926" y="207360"/>
                    </a:cubicBezTo>
                    <a:cubicBezTo>
                      <a:pt x="902288" y="214084"/>
                      <a:pt x="905013" y="220704"/>
                      <a:pt x="907841" y="227286"/>
                    </a:cubicBezTo>
                    <a:cubicBezTo>
                      <a:pt x="910537" y="233563"/>
                      <a:pt x="921424" y="229057"/>
                      <a:pt x="918976" y="222590"/>
                    </a:cubicBezTo>
                    <a:cubicBezTo>
                      <a:pt x="917443" y="218542"/>
                      <a:pt x="915947" y="214465"/>
                      <a:pt x="914547" y="210360"/>
                    </a:cubicBezTo>
                    <a:cubicBezTo>
                      <a:pt x="998224" y="225467"/>
                      <a:pt x="1080663" y="263957"/>
                      <a:pt x="1138966" y="326946"/>
                    </a:cubicBezTo>
                    <a:cubicBezTo>
                      <a:pt x="1154253" y="344196"/>
                      <a:pt x="1164969" y="364132"/>
                      <a:pt x="1174465" y="384982"/>
                    </a:cubicBezTo>
                    <a:cubicBezTo>
                      <a:pt x="1226253" y="506378"/>
                      <a:pt x="1258847" y="638661"/>
                      <a:pt x="1298490" y="764896"/>
                    </a:cubicBezTo>
                    <a:cubicBezTo>
                      <a:pt x="1287765" y="785308"/>
                      <a:pt x="1283469" y="811026"/>
                      <a:pt x="1263810" y="825551"/>
                    </a:cubicBezTo>
                    <a:cubicBezTo>
                      <a:pt x="1233892" y="847097"/>
                      <a:pt x="1194487" y="846592"/>
                      <a:pt x="1160025" y="849621"/>
                    </a:cubicBezTo>
                    <a:cubicBezTo>
                      <a:pt x="1155825" y="839372"/>
                      <a:pt x="1154901" y="826466"/>
                      <a:pt x="1147681" y="817826"/>
                    </a:cubicBezTo>
                    <a:cubicBezTo>
                      <a:pt x="1170455" y="717585"/>
                      <a:pt x="1194506" y="605038"/>
                      <a:pt x="1137137" y="512017"/>
                    </a:cubicBezTo>
                    <a:cubicBezTo>
                      <a:pt x="1133327" y="505768"/>
                      <a:pt x="1123573" y="511417"/>
                      <a:pt x="1127297" y="517770"/>
                    </a:cubicBezTo>
                    <a:cubicBezTo>
                      <a:pt x="1183324" y="616668"/>
                      <a:pt x="1146919" y="734340"/>
                      <a:pt x="1126821" y="838257"/>
                    </a:cubicBezTo>
                    <a:cubicBezTo>
                      <a:pt x="1115706" y="896341"/>
                      <a:pt x="1110095" y="955396"/>
                      <a:pt x="1108162" y="1014470"/>
                    </a:cubicBezTo>
                    <a:cubicBezTo>
                      <a:pt x="903974" y="1069705"/>
                      <a:pt x="685680" y="1036768"/>
                      <a:pt x="481712" y="995315"/>
                    </a:cubicBezTo>
                    <a:cubicBezTo>
                      <a:pt x="484007" y="877796"/>
                      <a:pt x="446489" y="764591"/>
                      <a:pt x="400778" y="657787"/>
                    </a:cubicBezTo>
                    <a:cubicBezTo>
                      <a:pt x="421438" y="633365"/>
                      <a:pt x="440526" y="607410"/>
                      <a:pt x="456623" y="579711"/>
                    </a:cubicBezTo>
                    <a:cubicBezTo>
                      <a:pt x="462443" y="571872"/>
                      <a:pt x="496761" y="505397"/>
                      <a:pt x="468548" y="517332"/>
                    </a:cubicBezTo>
                    <a:cubicBezTo>
                      <a:pt x="446355" y="544040"/>
                      <a:pt x="431963" y="576263"/>
                      <a:pt x="411494" y="604295"/>
                    </a:cubicBezTo>
                    <a:cubicBezTo>
                      <a:pt x="363316" y="676561"/>
                      <a:pt x="297270" y="733816"/>
                      <a:pt x="239567" y="797976"/>
                    </a:cubicBezTo>
                    <a:cubicBezTo>
                      <a:pt x="207459" y="785737"/>
                      <a:pt x="178579" y="766220"/>
                      <a:pt x="151785" y="744703"/>
                    </a:cubicBezTo>
                    <a:cubicBezTo>
                      <a:pt x="130525" y="724900"/>
                      <a:pt x="95492" y="702755"/>
                      <a:pt x="88377" y="673704"/>
                    </a:cubicBezTo>
                    <a:cubicBezTo>
                      <a:pt x="111751" y="617658"/>
                      <a:pt x="139088" y="563204"/>
                      <a:pt x="169997" y="510997"/>
                    </a:cubicBezTo>
                    <a:close/>
                    <a:moveTo>
                      <a:pt x="368136" y="1210085"/>
                    </a:moveTo>
                    <a:cubicBezTo>
                      <a:pt x="238910" y="1123484"/>
                      <a:pt x="101331" y="1038130"/>
                      <a:pt x="18473" y="902246"/>
                    </a:cubicBezTo>
                    <a:cubicBezTo>
                      <a:pt x="33742" y="830923"/>
                      <a:pt x="52973" y="760343"/>
                      <a:pt x="80624" y="692706"/>
                    </a:cubicBezTo>
                    <a:cubicBezTo>
                      <a:pt x="97864" y="724910"/>
                      <a:pt x="195610" y="811768"/>
                      <a:pt x="232576" y="806044"/>
                    </a:cubicBezTo>
                    <a:cubicBezTo>
                      <a:pt x="225585" y="816845"/>
                      <a:pt x="167777" y="876262"/>
                      <a:pt x="194324" y="881320"/>
                    </a:cubicBezTo>
                    <a:cubicBezTo>
                      <a:pt x="275753" y="980161"/>
                      <a:pt x="370146" y="1068105"/>
                      <a:pt x="474740" y="1142029"/>
                    </a:cubicBezTo>
                    <a:cubicBezTo>
                      <a:pt x="488818" y="1149630"/>
                      <a:pt x="578667" y="1223591"/>
                      <a:pt x="581896" y="1193464"/>
                    </a:cubicBezTo>
                    <a:cubicBezTo>
                      <a:pt x="626940" y="1190454"/>
                      <a:pt x="639017" y="1162812"/>
                      <a:pt x="687328" y="1188578"/>
                    </a:cubicBezTo>
                    <a:cubicBezTo>
                      <a:pt x="710579" y="1199998"/>
                      <a:pt x="757632" y="1191873"/>
                      <a:pt x="765357" y="1222439"/>
                    </a:cubicBezTo>
                    <a:cubicBezTo>
                      <a:pt x="752555" y="1240955"/>
                      <a:pt x="717208" y="1233993"/>
                      <a:pt x="697329" y="1233983"/>
                    </a:cubicBezTo>
                    <a:cubicBezTo>
                      <a:pt x="686623" y="1231326"/>
                      <a:pt x="672498" y="1238889"/>
                      <a:pt x="688262" y="1245680"/>
                    </a:cubicBezTo>
                    <a:cubicBezTo>
                      <a:pt x="682470" y="1323442"/>
                      <a:pt x="597250" y="1361523"/>
                      <a:pt x="528775" y="1368962"/>
                    </a:cubicBezTo>
                    <a:cubicBezTo>
                      <a:pt x="536614" y="1353398"/>
                      <a:pt x="494676" y="1307326"/>
                      <a:pt x="484017" y="1294115"/>
                    </a:cubicBezTo>
                    <a:cubicBezTo>
                      <a:pt x="480331" y="1281865"/>
                      <a:pt x="465300" y="1276588"/>
                      <a:pt x="455766" y="1269197"/>
                    </a:cubicBezTo>
                    <a:cubicBezTo>
                      <a:pt x="426553" y="1249499"/>
                      <a:pt x="397349" y="1229792"/>
                      <a:pt x="368136" y="1210085"/>
                    </a:cubicBezTo>
                    <a:close/>
                    <a:moveTo>
                      <a:pt x="656924" y="3402025"/>
                    </a:moveTo>
                    <a:cubicBezTo>
                      <a:pt x="669212" y="3473416"/>
                      <a:pt x="714798" y="3504458"/>
                      <a:pt x="763452" y="3551720"/>
                    </a:cubicBezTo>
                    <a:cubicBezTo>
                      <a:pt x="793761" y="3580486"/>
                      <a:pt x="825450" y="3607861"/>
                      <a:pt x="859797" y="3631721"/>
                    </a:cubicBezTo>
                    <a:cubicBezTo>
                      <a:pt x="806057" y="3642818"/>
                      <a:pt x="753422" y="3664249"/>
                      <a:pt x="710731" y="3699129"/>
                    </a:cubicBezTo>
                    <a:cubicBezTo>
                      <a:pt x="710236" y="3699110"/>
                      <a:pt x="709493" y="3699158"/>
                      <a:pt x="709398" y="3699244"/>
                    </a:cubicBezTo>
                    <a:cubicBezTo>
                      <a:pt x="641589" y="3675041"/>
                      <a:pt x="594888" y="3604089"/>
                      <a:pt x="576495" y="3536690"/>
                    </a:cubicBezTo>
                    <a:cubicBezTo>
                      <a:pt x="570142" y="3511496"/>
                      <a:pt x="561503" y="3484998"/>
                      <a:pt x="540815" y="3467824"/>
                    </a:cubicBezTo>
                    <a:cubicBezTo>
                      <a:pt x="532290" y="3313367"/>
                      <a:pt x="465767" y="3169435"/>
                      <a:pt x="428010" y="3020740"/>
                    </a:cubicBezTo>
                    <a:cubicBezTo>
                      <a:pt x="491570" y="3058040"/>
                      <a:pt x="568751" y="3061964"/>
                      <a:pt x="640417" y="3070470"/>
                    </a:cubicBezTo>
                    <a:cubicBezTo>
                      <a:pt x="626921" y="3180112"/>
                      <a:pt x="633026" y="3294060"/>
                      <a:pt x="656924" y="3402025"/>
                    </a:cubicBezTo>
                    <a:close/>
                    <a:moveTo>
                      <a:pt x="1211394" y="3182189"/>
                    </a:moveTo>
                    <a:cubicBezTo>
                      <a:pt x="1193401" y="3138240"/>
                      <a:pt x="1174218" y="3094816"/>
                      <a:pt x="1154082" y="3051820"/>
                    </a:cubicBezTo>
                    <a:cubicBezTo>
                      <a:pt x="1220023" y="3043819"/>
                      <a:pt x="1286251" y="3030008"/>
                      <a:pt x="1347296" y="3003243"/>
                    </a:cubicBezTo>
                    <a:cubicBezTo>
                      <a:pt x="1356107" y="3143841"/>
                      <a:pt x="1394350" y="3284840"/>
                      <a:pt x="1474036" y="3402245"/>
                    </a:cubicBezTo>
                    <a:cubicBezTo>
                      <a:pt x="1542921" y="3442640"/>
                      <a:pt x="1612149" y="3491046"/>
                      <a:pt x="1689072" y="3517707"/>
                    </a:cubicBezTo>
                    <a:cubicBezTo>
                      <a:pt x="1715104" y="3555350"/>
                      <a:pt x="1604529" y="3571618"/>
                      <a:pt x="1581840" y="3566741"/>
                    </a:cubicBezTo>
                    <a:cubicBezTo>
                      <a:pt x="1544064" y="3564675"/>
                      <a:pt x="1506631" y="3556436"/>
                      <a:pt x="1469255" y="3550930"/>
                    </a:cubicBezTo>
                    <a:cubicBezTo>
                      <a:pt x="1434793" y="3545853"/>
                      <a:pt x="1399093" y="3539833"/>
                      <a:pt x="1369185" y="3520841"/>
                    </a:cubicBezTo>
                    <a:cubicBezTo>
                      <a:pt x="1333780" y="3497628"/>
                      <a:pt x="1307025" y="3463891"/>
                      <a:pt x="1276326" y="3435201"/>
                    </a:cubicBezTo>
                    <a:cubicBezTo>
                      <a:pt x="1280345" y="3432772"/>
                      <a:pt x="1281783" y="3424990"/>
                      <a:pt x="1281812" y="3420780"/>
                    </a:cubicBezTo>
                    <a:cubicBezTo>
                      <a:pt x="1281802" y="3420819"/>
                      <a:pt x="1281793" y="3420866"/>
                      <a:pt x="1281774" y="3420904"/>
                    </a:cubicBezTo>
                    <a:cubicBezTo>
                      <a:pt x="1272830" y="3338370"/>
                      <a:pt x="1241350" y="3259208"/>
                      <a:pt x="1211394" y="3182189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9" name="Graphic 4" descr="Woman in black skirt">
              <a:extLst>
                <a:ext uri="{FF2B5EF4-FFF2-40B4-BE49-F238E27FC236}">
                  <a16:creationId xmlns:a16="http://schemas.microsoft.com/office/drawing/2014/main" id="{998DA815-940F-8E7F-203B-6523C70367DC}"/>
                </a:ext>
              </a:extLst>
            </p:cNvPr>
            <p:cNvGrpSpPr/>
            <p:nvPr/>
          </p:nvGrpSpPr>
          <p:grpSpPr>
            <a:xfrm>
              <a:off x="6610963" y="1365939"/>
              <a:ext cx="808460" cy="704187"/>
              <a:chOff x="6610963" y="1365939"/>
              <a:chExt cx="808460" cy="704187"/>
            </a:xfrm>
          </p:grpSpPr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CB40DE6-CBFF-33B7-828D-396FEC04B913}"/>
                  </a:ext>
                </a:extLst>
              </p:cNvPr>
              <p:cNvSpPr/>
              <p:nvPr/>
            </p:nvSpPr>
            <p:spPr>
              <a:xfrm>
                <a:off x="6811061" y="1504583"/>
                <a:ext cx="545574" cy="503833"/>
              </a:xfrm>
              <a:custGeom>
                <a:avLst/>
                <a:gdLst>
                  <a:gd name="connsiteX0" fmla="*/ 378166 w 545574"/>
                  <a:gd name="connsiteY0" fmla="*/ 2328 h 503833"/>
                  <a:gd name="connsiteX1" fmla="*/ 3738 w 545574"/>
                  <a:gd name="connsiteY1" fmla="*/ 263028 h 503833"/>
                  <a:gd name="connsiteX2" fmla="*/ 9740 w 545574"/>
                  <a:gd name="connsiteY2" fmla="*/ 280839 h 503833"/>
                  <a:gd name="connsiteX3" fmla="*/ 21170 w 545574"/>
                  <a:gd name="connsiteY3" fmla="*/ 307700 h 503833"/>
                  <a:gd name="connsiteX4" fmla="*/ 108799 w 545574"/>
                  <a:gd name="connsiteY4" fmla="*/ 439335 h 503833"/>
                  <a:gd name="connsiteX5" fmla="*/ 152043 w 545574"/>
                  <a:gd name="connsiteY5" fmla="*/ 441430 h 503833"/>
                  <a:gd name="connsiteX6" fmla="*/ 261104 w 545574"/>
                  <a:gd name="connsiteY6" fmla="*/ 491152 h 503833"/>
                  <a:gd name="connsiteX7" fmla="*/ 322160 w 545574"/>
                  <a:gd name="connsiteY7" fmla="*/ 502104 h 503833"/>
                  <a:gd name="connsiteX8" fmla="*/ 451032 w 545574"/>
                  <a:gd name="connsiteY8" fmla="*/ 500105 h 503833"/>
                  <a:gd name="connsiteX9" fmla="*/ 508182 w 545574"/>
                  <a:gd name="connsiteY9" fmla="*/ 451909 h 503833"/>
                  <a:gd name="connsiteX10" fmla="*/ 538282 w 545574"/>
                  <a:gd name="connsiteY10" fmla="*/ 199972 h 503833"/>
                  <a:gd name="connsiteX11" fmla="*/ 544377 w 545574"/>
                  <a:gd name="connsiteY11" fmla="*/ 88053 h 503833"/>
                  <a:gd name="connsiteX12" fmla="*/ 378166 w 545574"/>
                  <a:gd name="connsiteY12" fmla="*/ 2328 h 503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45574" h="503833">
                    <a:moveTo>
                      <a:pt x="378166" y="2328"/>
                    </a:moveTo>
                    <a:cubicBezTo>
                      <a:pt x="213765" y="-3672"/>
                      <a:pt x="56602" y="106817"/>
                      <a:pt x="3738" y="263028"/>
                    </a:cubicBezTo>
                    <a:cubicBezTo>
                      <a:pt x="1547" y="269980"/>
                      <a:pt x="4501" y="276744"/>
                      <a:pt x="9740" y="280839"/>
                    </a:cubicBezTo>
                    <a:cubicBezTo>
                      <a:pt x="17740" y="287221"/>
                      <a:pt x="21646" y="297412"/>
                      <a:pt x="21170" y="307700"/>
                    </a:cubicBezTo>
                    <a:cubicBezTo>
                      <a:pt x="18598" y="365707"/>
                      <a:pt x="46887" y="431525"/>
                      <a:pt x="108799" y="439335"/>
                    </a:cubicBezTo>
                    <a:cubicBezTo>
                      <a:pt x="123182" y="441145"/>
                      <a:pt x="137660" y="440097"/>
                      <a:pt x="152043" y="441430"/>
                    </a:cubicBezTo>
                    <a:cubicBezTo>
                      <a:pt x="164903" y="442573"/>
                      <a:pt x="234910" y="481912"/>
                      <a:pt x="261104" y="491152"/>
                    </a:cubicBezTo>
                    <a:cubicBezTo>
                      <a:pt x="276249" y="496390"/>
                      <a:pt x="297776" y="500009"/>
                      <a:pt x="322160" y="502104"/>
                    </a:cubicBezTo>
                    <a:cubicBezTo>
                      <a:pt x="377025" y="506772"/>
                      <a:pt x="407123" y="508296"/>
                      <a:pt x="451032" y="500105"/>
                    </a:cubicBezTo>
                    <a:cubicBezTo>
                      <a:pt x="463796" y="497819"/>
                      <a:pt x="493515" y="477912"/>
                      <a:pt x="508182" y="451909"/>
                    </a:cubicBezTo>
                    <a:cubicBezTo>
                      <a:pt x="558379" y="362944"/>
                      <a:pt x="535806" y="224261"/>
                      <a:pt x="538282" y="199972"/>
                    </a:cubicBezTo>
                    <a:cubicBezTo>
                      <a:pt x="541331" y="168729"/>
                      <a:pt x="555523" y="117772"/>
                      <a:pt x="544377" y="88053"/>
                    </a:cubicBezTo>
                    <a:cubicBezTo>
                      <a:pt x="514851" y="12234"/>
                      <a:pt x="451508" y="3946"/>
                      <a:pt x="378166" y="2328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D02A1F6E-B7EF-397B-3266-3F55D5FBDC9D}"/>
                  </a:ext>
                </a:extLst>
              </p:cNvPr>
              <p:cNvSpPr/>
              <p:nvPr/>
            </p:nvSpPr>
            <p:spPr>
              <a:xfrm>
                <a:off x="6610963" y="1365939"/>
                <a:ext cx="808460" cy="704187"/>
              </a:xfrm>
              <a:custGeom>
                <a:avLst/>
                <a:gdLst>
                  <a:gd name="connsiteX0" fmla="*/ 691327 w 808460"/>
                  <a:gd name="connsiteY0" fmla="*/ 706281 h 704187"/>
                  <a:gd name="connsiteX1" fmla="*/ 636367 w 808460"/>
                  <a:gd name="connsiteY1" fmla="*/ 691993 h 704187"/>
                  <a:gd name="connsiteX2" fmla="*/ 607220 w 808460"/>
                  <a:gd name="connsiteY2" fmla="*/ 653227 h 704187"/>
                  <a:gd name="connsiteX3" fmla="*/ 503492 w 808460"/>
                  <a:gd name="connsiteY3" fmla="*/ 641226 h 704187"/>
                  <a:gd name="connsiteX4" fmla="*/ 471489 w 808460"/>
                  <a:gd name="connsiteY4" fmla="*/ 616747 h 704187"/>
                  <a:gd name="connsiteX5" fmla="*/ 472440 w 808460"/>
                  <a:gd name="connsiteY5" fmla="*/ 615413 h 704187"/>
                  <a:gd name="connsiteX6" fmla="*/ 575787 w 808460"/>
                  <a:gd name="connsiteY6" fmla="*/ 629224 h 704187"/>
                  <a:gd name="connsiteX7" fmla="*/ 667609 w 808460"/>
                  <a:gd name="connsiteY7" fmla="*/ 600744 h 704187"/>
                  <a:gd name="connsiteX8" fmla="*/ 711709 w 808460"/>
                  <a:gd name="connsiteY8" fmla="*/ 420626 h 704187"/>
                  <a:gd name="connsiteX9" fmla="*/ 725806 w 808460"/>
                  <a:gd name="connsiteY9" fmla="*/ 255558 h 704187"/>
                  <a:gd name="connsiteX10" fmla="*/ 708091 w 808460"/>
                  <a:gd name="connsiteY10" fmla="*/ 234985 h 704187"/>
                  <a:gd name="connsiteX11" fmla="*/ 701612 w 808460"/>
                  <a:gd name="connsiteY11" fmla="*/ 225744 h 704187"/>
                  <a:gd name="connsiteX12" fmla="*/ 695422 w 808460"/>
                  <a:gd name="connsiteY12" fmla="*/ 218886 h 704187"/>
                  <a:gd name="connsiteX13" fmla="*/ 666751 w 808460"/>
                  <a:gd name="connsiteY13" fmla="*/ 246224 h 704187"/>
                  <a:gd name="connsiteX14" fmla="*/ 659798 w 808460"/>
                  <a:gd name="connsiteY14" fmla="*/ 241080 h 704187"/>
                  <a:gd name="connsiteX15" fmla="*/ 644462 w 808460"/>
                  <a:gd name="connsiteY15" fmla="*/ 209075 h 704187"/>
                  <a:gd name="connsiteX16" fmla="*/ 593505 w 808460"/>
                  <a:gd name="connsiteY16" fmla="*/ 250224 h 704187"/>
                  <a:gd name="connsiteX17" fmla="*/ 586170 w 808460"/>
                  <a:gd name="connsiteY17" fmla="*/ 247843 h 704187"/>
                  <a:gd name="connsiteX18" fmla="*/ 584740 w 808460"/>
                  <a:gd name="connsiteY18" fmla="*/ 241462 h 704187"/>
                  <a:gd name="connsiteX19" fmla="*/ 587026 w 808460"/>
                  <a:gd name="connsiteY19" fmla="*/ 194978 h 704187"/>
                  <a:gd name="connsiteX20" fmla="*/ 562167 w 808460"/>
                  <a:gd name="connsiteY20" fmla="*/ 211173 h 704187"/>
                  <a:gd name="connsiteX21" fmla="*/ 490920 w 808460"/>
                  <a:gd name="connsiteY21" fmla="*/ 246129 h 704187"/>
                  <a:gd name="connsiteX22" fmla="*/ 495206 w 808460"/>
                  <a:gd name="connsiteY22" fmla="*/ 222316 h 704187"/>
                  <a:gd name="connsiteX23" fmla="*/ 495206 w 808460"/>
                  <a:gd name="connsiteY23" fmla="*/ 222126 h 704187"/>
                  <a:gd name="connsiteX24" fmla="*/ 309659 w 808460"/>
                  <a:gd name="connsiteY24" fmla="*/ 361761 h 704187"/>
                  <a:gd name="connsiteX25" fmla="*/ 316898 w 808460"/>
                  <a:gd name="connsiteY25" fmla="*/ 391194 h 704187"/>
                  <a:gd name="connsiteX26" fmla="*/ 309755 w 808460"/>
                  <a:gd name="connsiteY26" fmla="*/ 386432 h 704187"/>
                  <a:gd name="connsiteX27" fmla="*/ 276703 w 808460"/>
                  <a:gd name="connsiteY27" fmla="*/ 360429 h 704187"/>
                  <a:gd name="connsiteX28" fmla="*/ 250509 w 808460"/>
                  <a:gd name="connsiteY28" fmla="*/ 414530 h 704187"/>
                  <a:gd name="connsiteX29" fmla="*/ 262320 w 808460"/>
                  <a:gd name="connsiteY29" fmla="*/ 440344 h 704187"/>
                  <a:gd name="connsiteX30" fmla="*/ 274417 w 808460"/>
                  <a:gd name="connsiteY30" fmla="*/ 479967 h 704187"/>
                  <a:gd name="connsiteX31" fmla="*/ 303467 w 808460"/>
                  <a:gd name="connsiteY31" fmla="*/ 477586 h 704187"/>
                  <a:gd name="connsiteX32" fmla="*/ 298704 w 808460"/>
                  <a:gd name="connsiteY32" fmla="*/ 493970 h 704187"/>
                  <a:gd name="connsiteX33" fmla="*/ 364428 w 808460"/>
                  <a:gd name="connsiteY33" fmla="*/ 572551 h 704187"/>
                  <a:gd name="connsiteX34" fmla="*/ 386336 w 808460"/>
                  <a:gd name="connsiteY34" fmla="*/ 594267 h 704187"/>
                  <a:gd name="connsiteX35" fmla="*/ 398242 w 808460"/>
                  <a:gd name="connsiteY35" fmla="*/ 653704 h 704187"/>
                  <a:gd name="connsiteX36" fmla="*/ 379001 w 808460"/>
                  <a:gd name="connsiteY36" fmla="*/ 677611 h 704187"/>
                  <a:gd name="connsiteX37" fmla="*/ 371381 w 808460"/>
                  <a:gd name="connsiteY37" fmla="*/ 677801 h 704187"/>
                  <a:gd name="connsiteX38" fmla="*/ 332709 w 808460"/>
                  <a:gd name="connsiteY38" fmla="*/ 692566 h 704187"/>
                  <a:gd name="connsiteX39" fmla="*/ 285751 w 808460"/>
                  <a:gd name="connsiteY39" fmla="*/ 695613 h 704187"/>
                  <a:gd name="connsiteX40" fmla="*/ 43055 w 808460"/>
                  <a:gd name="connsiteY40" fmla="*/ 655132 h 704187"/>
                  <a:gd name="connsiteX41" fmla="*/ 12575 w 808460"/>
                  <a:gd name="connsiteY41" fmla="*/ 502922 h 704187"/>
                  <a:gd name="connsiteX42" fmla="*/ 137828 w 808460"/>
                  <a:gd name="connsiteY42" fmla="*/ 314518 h 704187"/>
                  <a:gd name="connsiteX43" fmla="*/ 137828 w 808460"/>
                  <a:gd name="connsiteY43" fmla="*/ 314518 h 704187"/>
                  <a:gd name="connsiteX44" fmla="*/ 141163 w 808460"/>
                  <a:gd name="connsiteY44" fmla="*/ 313376 h 704187"/>
                  <a:gd name="connsiteX45" fmla="*/ 206503 w 808460"/>
                  <a:gd name="connsiteY45" fmla="*/ 138687 h 704187"/>
                  <a:gd name="connsiteX46" fmla="*/ 345378 w 808460"/>
                  <a:gd name="connsiteY46" fmla="*/ 21243 h 704187"/>
                  <a:gd name="connsiteX47" fmla="*/ 518732 w 808460"/>
                  <a:gd name="connsiteY47" fmla="*/ 6290 h 704187"/>
                  <a:gd name="connsiteX48" fmla="*/ 776194 w 808460"/>
                  <a:gd name="connsiteY48" fmla="*/ 220126 h 704187"/>
                  <a:gd name="connsiteX49" fmla="*/ 778670 w 808460"/>
                  <a:gd name="connsiteY49" fmla="*/ 268893 h 704187"/>
                  <a:gd name="connsiteX50" fmla="*/ 778861 w 808460"/>
                  <a:gd name="connsiteY50" fmla="*/ 269369 h 704187"/>
                  <a:gd name="connsiteX51" fmla="*/ 775717 w 808460"/>
                  <a:gd name="connsiteY51" fmla="*/ 287657 h 704187"/>
                  <a:gd name="connsiteX52" fmla="*/ 775335 w 808460"/>
                  <a:gd name="connsiteY52" fmla="*/ 288038 h 704187"/>
                  <a:gd name="connsiteX53" fmla="*/ 768001 w 808460"/>
                  <a:gd name="connsiteY53" fmla="*/ 323757 h 704187"/>
                  <a:gd name="connsiteX54" fmla="*/ 763334 w 808460"/>
                  <a:gd name="connsiteY54" fmla="*/ 338807 h 704187"/>
                  <a:gd name="connsiteX55" fmla="*/ 791244 w 808460"/>
                  <a:gd name="connsiteY55" fmla="*/ 462251 h 704187"/>
                  <a:gd name="connsiteX56" fmla="*/ 791244 w 808460"/>
                  <a:gd name="connsiteY56" fmla="*/ 462251 h 704187"/>
                  <a:gd name="connsiteX57" fmla="*/ 691327 w 808460"/>
                  <a:gd name="connsiteY57" fmla="*/ 706281 h 704187"/>
                  <a:gd name="connsiteX58" fmla="*/ 300230 w 808460"/>
                  <a:gd name="connsiteY58" fmla="*/ 431962 h 704187"/>
                  <a:gd name="connsiteX59" fmla="*/ 292323 w 808460"/>
                  <a:gd name="connsiteY59" fmla="*/ 425484 h 704187"/>
                  <a:gd name="connsiteX60" fmla="*/ 266892 w 808460"/>
                  <a:gd name="connsiteY60" fmla="*/ 405863 h 704187"/>
                  <a:gd name="connsiteX61" fmla="*/ 262890 w 808460"/>
                  <a:gd name="connsiteY61" fmla="*/ 404719 h 704187"/>
                  <a:gd name="connsiteX62" fmla="*/ 308896 w 808460"/>
                  <a:gd name="connsiteY62" fmla="*/ 418436 h 704187"/>
                  <a:gd name="connsiteX63" fmla="*/ 300230 w 808460"/>
                  <a:gd name="connsiteY63" fmla="*/ 431962 h 704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08460" h="704187">
                    <a:moveTo>
                      <a:pt x="691327" y="706281"/>
                    </a:moveTo>
                    <a:cubicBezTo>
                      <a:pt x="673800" y="706376"/>
                      <a:pt x="649320" y="701329"/>
                      <a:pt x="636367" y="691993"/>
                    </a:cubicBezTo>
                    <a:cubicBezTo>
                      <a:pt x="620650" y="686374"/>
                      <a:pt x="605790" y="670848"/>
                      <a:pt x="607220" y="653227"/>
                    </a:cubicBezTo>
                    <a:cubicBezTo>
                      <a:pt x="575310" y="654561"/>
                      <a:pt x="534829" y="655132"/>
                      <a:pt x="503492" y="641226"/>
                    </a:cubicBezTo>
                    <a:cubicBezTo>
                      <a:pt x="490920" y="635606"/>
                      <a:pt x="479014" y="628938"/>
                      <a:pt x="471489" y="616747"/>
                    </a:cubicBezTo>
                    <a:cubicBezTo>
                      <a:pt x="471012" y="616080"/>
                      <a:pt x="471680" y="615127"/>
                      <a:pt x="472440" y="615413"/>
                    </a:cubicBezTo>
                    <a:cubicBezTo>
                      <a:pt x="505208" y="627415"/>
                      <a:pt x="539687" y="632653"/>
                      <a:pt x="575787" y="629224"/>
                    </a:cubicBezTo>
                    <a:cubicBezTo>
                      <a:pt x="609697" y="628843"/>
                      <a:pt x="641890" y="623223"/>
                      <a:pt x="667609" y="600744"/>
                    </a:cubicBezTo>
                    <a:cubicBezTo>
                      <a:pt x="721997" y="545119"/>
                      <a:pt x="709709" y="492255"/>
                      <a:pt x="711709" y="420626"/>
                    </a:cubicBezTo>
                    <a:cubicBezTo>
                      <a:pt x="711423" y="365763"/>
                      <a:pt x="714472" y="308899"/>
                      <a:pt x="725806" y="255558"/>
                    </a:cubicBezTo>
                    <a:cubicBezTo>
                      <a:pt x="721234" y="247461"/>
                      <a:pt x="713042" y="242699"/>
                      <a:pt x="708091" y="234985"/>
                    </a:cubicBezTo>
                    <a:cubicBezTo>
                      <a:pt x="705709" y="232127"/>
                      <a:pt x="703517" y="229079"/>
                      <a:pt x="701612" y="225744"/>
                    </a:cubicBezTo>
                    <a:cubicBezTo>
                      <a:pt x="699708" y="223363"/>
                      <a:pt x="697803" y="221172"/>
                      <a:pt x="695422" y="218886"/>
                    </a:cubicBezTo>
                    <a:cubicBezTo>
                      <a:pt x="689229" y="230318"/>
                      <a:pt x="679799" y="242889"/>
                      <a:pt x="666751" y="246224"/>
                    </a:cubicBezTo>
                    <a:cubicBezTo>
                      <a:pt x="663512" y="246320"/>
                      <a:pt x="660749" y="244129"/>
                      <a:pt x="659798" y="241080"/>
                    </a:cubicBezTo>
                    <a:cubicBezTo>
                      <a:pt x="656464" y="229651"/>
                      <a:pt x="651320" y="218791"/>
                      <a:pt x="644462" y="209075"/>
                    </a:cubicBezTo>
                    <a:cubicBezTo>
                      <a:pt x="632937" y="228221"/>
                      <a:pt x="614650" y="243080"/>
                      <a:pt x="593505" y="250224"/>
                    </a:cubicBezTo>
                    <a:cubicBezTo>
                      <a:pt x="590837" y="251177"/>
                      <a:pt x="587789" y="250129"/>
                      <a:pt x="586170" y="247843"/>
                    </a:cubicBezTo>
                    <a:cubicBezTo>
                      <a:pt x="584740" y="246033"/>
                      <a:pt x="584170" y="243652"/>
                      <a:pt x="584740" y="241462"/>
                    </a:cubicBezTo>
                    <a:cubicBezTo>
                      <a:pt x="588551" y="226316"/>
                      <a:pt x="589312" y="210505"/>
                      <a:pt x="587026" y="194978"/>
                    </a:cubicBezTo>
                    <a:cubicBezTo>
                      <a:pt x="578931" y="200790"/>
                      <a:pt x="570548" y="206315"/>
                      <a:pt x="562167" y="211173"/>
                    </a:cubicBezTo>
                    <a:cubicBezTo>
                      <a:pt x="550547" y="219077"/>
                      <a:pt x="501587" y="258321"/>
                      <a:pt x="490920" y="246129"/>
                    </a:cubicBezTo>
                    <a:cubicBezTo>
                      <a:pt x="488062" y="239080"/>
                      <a:pt x="495206" y="230032"/>
                      <a:pt x="495206" y="222316"/>
                    </a:cubicBezTo>
                    <a:cubicBezTo>
                      <a:pt x="495206" y="222221"/>
                      <a:pt x="495206" y="222221"/>
                      <a:pt x="495206" y="222126"/>
                    </a:cubicBezTo>
                    <a:cubicBezTo>
                      <a:pt x="452725" y="277657"/>
                      <a:pt x="373190" y="333854"/>
                      <a:pt x="309659" y="361761"/>
                    </a:cubicBezTo>
                    <a:cubicBezTo>
                      <a:pt x="315468" y="367763"/>
                      <a:pt x="333853" y="389004"/>
                      <a:pt x="316898" y="391194"/>
                    </a:cubicBezTo>
                    <a:cubicBezTo>
                      <a:pt x="313754" y="391290"/>
                      <a:pt x="310896" y="389385"/>
                      <a:pt x="309755" y="386432"/>
                    </a:cubicBezTo>
                    <a:cubicBezTo>
                      <a:pt x="304611" y="373002"/>
                      <a:pt x="291656" y="362810"/>
                      <a:pt x="276703" y="360429"/>
                    </a:cubicBezTo>
                    <a:cubicBezTo>
                      <a:pt x="251746" y="364238"/>
                      <a:pt x="236792" y="391194"/>
                      <a:pt x="250509" y="414530"/>
                    </a:cubicBezTo>
                    <a:cubicBezTo>
                      <a:pt x="254890" y="422817"/>
                      <a:pt x="259844" y="431104"/>
                      <a:pt x="262320" y="440344"/>
                    </a:cubicBezTo>
                    <a:cubicBezTo>
                      <a:pt x="266701" y="449487"/>
                      <a:pt x="258413" y="483682"/>
                      <a:pt x="274417" y="479967"/>
                    </a:cubicBezTo>
                    <a:cubicBezTo>
                      <a:pt x="283084" y="486063"/>
                      <a:pt x="294704" y="481301"/>
                      <a:pt x="303467" y="477586"/>
                    </a:cubicBezTo>
                    <a:cubicBezTo>
                      <a:pt x="305469" y="483302"/>
                      <a:pt x="302801" y="489873"/>
                      <a:pt x="298704" y="493970"/>
                    </a:cubicBezTo>
                    <a:cubicBezTo>
                      <a:pt x="319089" y="522735"/>
                      <a:pt x="338997" y="549786"/>
                      <a:pt x="364428" y="572551"/>
                    </a:cubicBezTo>
                    <a:cubicBezTo>
                      <a:pt x="371667" y="579122"/>
                      <a:pt x="382143" y="585409"/>
                      <a:pt x="386336" y="594267"/>
                    </a:cubicBezTo>
                    <a:cubicBezTo>
                      <a:pt x="404814" y="601221"/>
                      <a:pt x="398907" y="637606"/>
                      <a:pt x="398242" y="653704"/>
                    </a:cubicBezTo>
                    <a:cubicBezTo>
                      <a:pt x="396335" y="664372"/>
                      <a:pt x="387764" y="672087"/>
                      <a:pt x="379001" y="677611"/>
                    </a:cubicBezTo>
                    <a:cubicBezTo>
                      <a:pt x="376716" y="679135"/>
                      <a:pt x="373762" y="679135"/>
                      <a:pt x="371381" y="677801"/>
                    </a:cubicBezTo>
                    <a:cubicBezTo>
                      <a:pt x="361284" y="687898"/>
                      <a:pt x="345187" y="691232"/>
                      <a:pt x="332709" y="692566"/>
                    </a:cubicBezTo>
                    <a:cubicBezTo>
                      <a:pt x="317566" y="697423"/>
                      <a:pt x="301371" y="698471"/>
                      <a:pt x="285751" y="695613"/>
                    </a:cubicBezTo>
                    <a:cubicBezTo>
                      <a:pt x="204121" y="703234"/>
                      <a:pt x="114111" y="700471"/>
                      <a:pt x="43055" y="655132"/>
                    </a:cubicBezTo>
                    <a:cubicBezTo>
                      <a:pt x="-2952" y="621319"/>
                      <a:pt x="-3524" y="552833"/>
                      <a:pt x="12575" y="502922"/>
                    </a:cubicBezTo>
                    <a:cubicBezTo>
                      <a:pt x="35339" y="439010"/>
                      <a:pt x="68867" y="341951"/>
                      <a:pt x="137828" y="314518"/>
                    </a:cubicBezTo>
                    <a:lnTo>
                      <a:pt x="137828" y="314518"/>
                    </a:lnTo>
                    <a:cubicBezTo>
                      <a:pt x="138972" y="314136"/>
                      <a:pt x="140114" y="313757"/>
                      <a:pt x="141163" y="313376"/>
                    </a:cubicBezTo>
                    <a:cubicBezTo>
                      <a:pt x="146116" y="250415"/>
                      <a:pt x="170117" y="190025"/>
                      <a:pt x="206503" y="138687"/>
                    </a:cubicBezTo>
                    <a:cubicBezTo>
                      <a:pt x="232124" y="80204"/>
                      <a:pt x="283656" y="37056"/>
                      <a:pt x="345378" y="21243"/>
                    </a:cubicBezTo>
                    <a:cubicBezTo>
                      <a:pt x="401193" y="4860"/>
                      <a:pt x="461201" y="-3521"/>
                      <a:pt x="518732" y="6290"/>
                    </a:cubicBezTo>
                    <a:cubicBezTo>
                      <a:pt x="620459" y="-3616"/>
                      <a:pt x="787814" y="107254"/>
                      <a:pt x="776194" y="220126"/>
                    </a:cubicBezTo>
                    <a:cubicBezTo>
                      <a:pt x="778861" y="236222"/>
                      <a:pt x="780765" y="252701"/>
                      <a:pt x="778670" y="268893"/>
                    </a:cubicBezTo>
                    <a:lnTo>
                      <a:pt x="778861" y="269369"/>
                    </a:lnTo>
                    <a:cubicBezTo>
                      <a:pt x="778003" y="275371"/>
                      <a:pt x="776956" y="281466"/>
                      <a:pt x="775717" y="287657"/>
                    </a:cubicBezTo>
                    <a:lnTo>
                      <a:pt x="775335" y="288038"/>
                    </a:lnTo>
                    <a:cubicBezTo>
                      <a:pt x="774670" y="299944"/>
                      <a:pt x="767431" y="312613"/>
                      <a:pt x="768001" y="323757"/>
                    </a:cubicBezTo>
                    <a:cubicBezTo>
                      <a:pt x="766478" y="328996"/>
                      <a:pt x="764955" y="334044"/>
                      <a:pt x="763334" y="338807"/>
                    </a:cubicBezTo>
                    <a:cubicBezTo>
                      <a:pt x="771526" y="380242"/>
                      <a:pt x="779242" y="421769"/>
                      <a:pt x="791244" y="462251"/>
                    </a:cubicBezTo>
                    <a:lnTo>
                      <a:pt x="791244" y="462251"/>
                    </a:lnTo>
                    <a:cubicBezTo>
                      <a:pt x="825914" y="564073"/>
                      <a:pt x="829439" y="698376"/>
                      <a:pt x="691327" y="706281"/>
                    </a:cubicBezTo>
                    <a:close/>
                    <a:moveTo>
                      <a:pt x="300230" y="431962"/>
                    </a:moveTo>
                    <a:cubicBezTo>
                      <a:pt x="296418" y="432057"/>
                      <a:pt x="292990" y="429199"/>
                      <a:pt x="292323" y="425484"/>
                    </a:cubicBezTo>
                    <a:cubicBezTo>
                      <a:pt x="289179" y="414055"/>
                      <a:pt x="278798" y="406054"/>
                      <a:pt x="266892" y="405863"/>
                    </a:cubicBezTo>
                    <a:cubicBezTo>
                      <a:pt x="265653" y="405673"/>
                      <a:pt x="261367" y="407102"/>
                      <a:pt x="262890" y="404719"/>
                    </a:cubicBezTo>
                    <a:cubicBezTo>
                      <a:pt x="278512" y="394148"/>
                      <a:pt x="301181" y="401577"/>
                      <a:pt x="308896" y="418436"/>
                    </a:cubicBezTo>
                    <a:cubicBezTo>
                      <a:pt x="312422" y="424627"/>
                      <a:pt x="307087" y="432152"/>
                      <a:pt x="300230" y="431962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2" name="Graphic 4" descr="Woman in black skirt">
              <a:extLst>
                <a:ext uri="{FF2B5EF4-FFF2-40B4-BE49-F238E27FC236}">
                  <a16:creationId xmlns:a16="http://schemas.microsoft.com/office/drawing/2014/main" id="{F958C08F-A700-0659-F247-9EEB9EBB1E1C}"/>
                </a:ext>
              </a:extLst>
            </p:cNvPr>
            <p:cNvGrpSpPr/>
            <p:nvPr/>
          </p:nvGrpSpPr>
          <p:grpSpPr>
            <a:xfrm>
              <a:off x="7033387" y="1670814"/>
              <a:ext cx="255548" cy="266726"/>
              <a:chOff x="7033387" y="1670814"/>
              <a:chExt cx="255548" cy="266726"/>
            </a:xfrm>
            <a:solidFill>
              <a:srgbClr val="000000"/>
            </a:solidFill>
          </p:grpSpPr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E28487CA-94FD-74F6-A343-D4B6AA0E1EA4}"/>
                  </a:ext>
                </a:extLst>
              </p:cNvPr>
              <p:cNvSpPr/>
              <p:nvPr/>
            </p:nvSpPr>
            <p:spPr>
              <a:xfrm>
                <a:off x="7130642" y="1887531"/>
                <a:ext cx="101637" cy="50009"/>
              </a:xfrm>
              <a:custGeom>
                <a:avLst/>
                <a:gdLst>
                  <a:gd name="connsiteX0" fmla="*/ 53182 w 101637"/>
                  <a:gd name="connsiteY0" fmla="*/ 51245 h 50009"/>
                  <a:gd name="connsiteX1" fmla="*/ 10539 w 101637"/>
                  <a:gd name="connsiteY1" fmla="*/ 31623 h 50009"/>
                  <a:gd name="connsiteX2" fmla="*/ 4862 w 101637"/>
                  <a:gd name="connsiteY2" fmla="*/ 1239 h 50009"/>
                  <a:gd name="connsiteX3" fmla="*/ 8643 w 101637"/>
                  <a:gd name="connsiteY3" fmla="*/ 3620 h 50009"/>
                  <a:gd name="connsiteX4" fmla="*/ 82215 w 101637"/>
                  <a:gd name="connsiteY4" fmla="*/ 15336 h 50009"/>
                  <a:gd name="connsiteX5" fmla="*/ 89777 w 101637"/>
                  <a:gd name="connsiteY5" fmla="*/ 11621 h 50009"/>
                  <a:gd name="connsiteX6" fmla="*/ 89844 w 101637"/>
                  <a:gd name="connsiteY6" fmla="*/ 11621 h 50009"/>
                  <a:gd name="connsiteX7" fmla="*/ 97883 w 101637"/>
                  <a:gd name="connsiteY7" fmla="*/ 15145 h 50009"/>
                  <a:gd name="connsiteX8" fmla="*/ 101636 w 101637"/>
                  <a:gd name="connsiteY8" fmla="*/ 23336 h 50009"/>
                  <a:gd name="connsiteX9" fmla="*/ 98521 w 101637"/>
                  <a:gd name="connsiteY9" fmla="*/ 31337 h 50009"/>
                  <a:gd name="connsiteX10" fmla="*/ 53182 w 101637"/>
                  <a:gd name="connsiteY10" fmla="*/ 51245 h 50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1637" h="50009">
                    <a:moveTo>
                      <a:pt x="53182" y="51245"/>
                    </a:moveTo>
                    <a:cubicBezTo>
                      <a:pt x="36914" y="51436"/>
                      <a:pt x="21131" y="43815"/>
                      <a:pt x="10539" y="31623"/>
                    </a:cubicBezTo>
                    <a:cubicBezTo>
                      <a:pt x="4719" y="25622"/>
                      <a:pt x="-6425" y="3048"/>
                      <a:pt x="4862" y="1239"/>
                    </a:cubicBezTo>
                    <a:cubicBezTo>
                      <a:pt x="6434" y="1239"/>
                      <a:pt x="7986" y="2096"/>
                      <a:pt x="8643" y="3620"/>
                    </a:cubicBezTo>
                    <a:cubicBezTo>
                      <a:pt x="26093" y="30862"/>
                      <a:pt x="59259" y="42005"/>
                      <a:pt x="82215" y="15336"/>
                    </a:cubicBezTo>
                    <a:cubicBezTo>
                      <a:pt x="84053" y="13050"/>
                      <a:pt x="86825" y="11621"/>
                      <a:pt x="89777" y="11621"/>
                    </a:cubicBezTo>
                    <a:lnTo>
                      <a:pt x="89844" y="11621"/>
                    </a:lnTo>
                    <a:cubicBezTo>
                      <a:pt x="92883" y="11716"/>
                      <a:pt x="95778" y="12955"/>
                      <a:pt x="97883" y="15145"/>
                    </a:cubicBezTo>
                    <a:cubicBezTo>
                      <a:pt x="100103" y="17336"/>
                      <a:pt x="101446" y="20194"/>
                      <a:pt x="101636" y="23336"/>
                    </a:cubicBezTo>
                    <a:cubicBezTo>
                      <a:pt x="101741" y="26290"/>
                      <a:pt x="100617" y="29242"/>
                      <a:pt x="98521" y="31337"/>
                    </a:cubicBezTo>
                    <a:cubicBezTo>
                      <a:pt x="86968" y="43815"/>
                      <a:pt x="70194" y="51341"/>
                      <a:pt x="53182" y="5124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38987D3A-C433-F83B-D628-48AD70212901}"/>
                  </a:ext>
                </a:extLst>
              </p:cNvPr>
              <p:cNvSpPr/>
              <p:nvPr/>
            </p:nvSpPr>
            <p:spPr>
              <a:xfrm>
                <a:off x="7159091" y="1790471"/>
                <a:ext cx="75565" cy="67654"/>
              </a:xfrm>
              <a:custGeom>
                <a:avLst/>
                <a:gdLst>
                  <a:gd name="connsiteX0" fmla="*/ 41754 w 75565"/>
                  <a:gd name="connsiteY0" fmla="*/ 68866 h 67654"/>
                  <a:gd name="connsiteX1" fmla="*/ 4064 w 75565"/>
                  <a:gd name="connsiteY1" fmla="*/ 38482 h 67654"/>
                  <a:gd name="connsiteX2" fmla="*/ 9550 w 75565"/>
                  <a:gd name="connsiteY2" fmla="*/ 36387 h 67654"/>
                  <a:gd name="connsiteX3" fmla="*/ 13798 w 75565"/>
                  <a:gd name="connsiteY3" fmla="*/ 37625 h 67654"/>
                  <a:gd name="connsiteX4" fmla="*/ 56823 w 75565"/>
                  <a:gd name="connsiteY4" fmla="*/ 47150 h 67654"/>
                  <a:gd name="connsiteX5" fmla="*/ 41202 w 75565"/>
                  <a:gd name="connsiteY5" fmla="*/ 9050 h 67654"/>
                  <a:gd name="connsiteX6" fmla="*/ 40230 w 75565"/>
                  <a:gd name="connsiteY6" fmla="*/ 4954 h 67654"/>
                  <a:gd name="connsiteX7" fmla="*/ 45431 w 75565"/>
                  <a:gd name="connsiteY7" fmla="*/ 1239 h 67654"/>
                  <a:gd name="connsiteX8" fmla="*/ 75339 w 75565"/>
                  <a:gd name="connsiteY8" fmla="*/ 37244 h 67654"/>
                  <a:gd name="connsiteX9" fmla="*/ 41754 w 75565"/>
                  <a:gd name="connsiteY9" fmla="*/ 68866 h 6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5565" h="67654">
                    <a:moveTo>
                      <a:pt x="41754" y="68866"/>
                    </a:moveTo>
                    <a:cubicBezTo>
                      <a:pt x="29800" y="69343"/>
                      <a:pt x="-13272" y="54579"/>
                      <a:pt x="4064" y="38482"/>
                    </a:cubicBezTo>
                    <a:cubicBezTo>
                      <a:pt x="5578" y="37148"/>
                      <a:pt x="7531" y="36387"/>
                      <a:pt x="9550" y="36387"/>
                    </a:cubicBezTo>
                    <a:cubicBezTo>
                      <a:pt x="11065" y="36387"/>
                      <a:pt x="12541" y="36767"/>
                      <a:pt x="13798" y="37625"/>
                    </a:cubicBezTo>
                    <a:cubicBezTo>
                      <a:pt x="24371" y="46197"/>
                      <a:pt x="44107" y="61056"/>
                      <a:pt x="56823" y="47150"/>
                    </a:cubicBezTo>
                    <a:cubicBezTo>
                      <a:pt x="69224" y="32100"/>
                      <a:pt x="49860" y="13336"/>
                      <a:pt x="41202" y="9050"/>
                    </a:cubicBezTo>
                    <a:cubicBezTo>
                      <a:pt x="40011" y="8097"/>
                      <a:pt x="39620" y="6383"/>
                      <a:pt x="40230" y="4954"/>
                    </a:cubicBezTo>
                    <a:cubicBezTo>
                      <a:pt x="40954" y="2668"/>
                      <a:pt x="43069" y="1239"/>
                      <a:pt x="45431" y="1239"/>
                    </a:cubicBezTo>
                    <a:cubicBezTo>
                      <a:pt x="63271" y="2573"/>
                      <a:pt x="77578" y="19241"/>
                      <a:pt x="75339" y="37244"/>
                    </a:cubicBezTo>
                    <a:cubicBezTo>
                      <a:pt x="74330" y="54389"/>
                      <a:pt x="59337" y="69629"/>
                      <a:pt x="41754" y="6886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0F2D055C-2D22-A3F4-05CA-F067DFF26DD6}"/>
                  </a:ext>
                </a:extLst>
              </p:cNvPr>
              <p:cNvSpPr/>
              <p:nvPr/>
            </p:nvSpPr>
            <p:spPr>
              <a:xfrm>
                <a:off x="7057673" y="1748822"/>
                <a:ext cx="74192" cy="54413"/>
              </a:xfrm>
              <a:custGeom>
                <a:avLst/>
                <a:gdLst>
                  <a:gd name="connsiteX0" fmla="*/ 6402 w 74192"/>
                  <a:gd name="connsiteY0" fmla="*/ 55653 h 54413"/>
                  <a:gd name="connsiteX1" fmla="*/ 4421 w 74192"/>
                  <a:gd name="connsiteY1" fmla="*/ 55367 h 54413"/>
                  <a:gd name="connsiteX2" fmla="*/ 1706 w 74192"/>
                  <a:gd name="connsiteY2" fmla="*/ 52985 h 54413"/>
                  <a:gd name="connsiteX3" fmla="*/ 3373 w 74192"/>
                  <a:gd name="connsiteY3" fmla="*/ 27934 h 54413"/>
                  <a:gd name="connsiteX4" fmla="*/ 69058 w 74192"/>
                  <a:gd name="connsiteY4" fmla="*/ 23458 h 54413"/>
                  <a:gd name="connsiteX5" fmla="*/ 72220 w 74192"/>
                  <a:gd name="connsiteY5" fmla="*/ 27934 h 54413"/>
                  <a:gd name="connsiteX6" fmla="*/ 73753 w 74192"/>
                  <a:gd name="connsiteY6" fmla="*/ 36507 h 54413"/>
                  <a:gd name="connsiteX7" fmla="*/ 67524 w 74192"/>
                  <a:gd name="connsiteY7" fmla="*/ 42888 h 54413"/>
                  <a:gd name="connsiteX8" fmla="*/ 52941 w 74192"/>
                  <a:gd name="connsiteY8" fmla="*/ 36792 h 54413"/>
                  <a:gd name="connsiteX9" fmla="*/ 41683 w 74192"/>
                  <a:gd name="connsiteY9" fmla="*/ 21838 h 54413"/>
                  <a:gd name="connsiteX10" fmla="*/ 29615 w 74192"/>
                  <a:gd name="connsiteY10" fmla="*/ 20886 h 54413"/>
                  <a:gd name="connsiteX11" fmla="*/ 15575 w 74192"/>
                  <a:gd name="connsiteY11" fmla="*/ 34888 h 54413"/>
                  <a:gd name="connsiteX12" fmla="*/ 10965 w 74192"/>
                  <a:gd name="connsiteY12" fmla="*/ 51270 h 54413"/>
                  <a:gd name="connsiteX13" fmla="*/ 7155 w 74192"/>
                  <a:gd name="connsiteY13" fmla="*/ 55557 h 54413"/>
                  <a:gd name="connsiteX14" fmla="*/ 6402 w 74192"/>
                  <a:gd name="connsiteY14" fmla="*/ 55653 h 544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192" h="54413">
                    <a:moveTo>
                      <a:pt x="6402" y="55653"/>
                    </a:moveTo>
                    <a:cubicBezTo>
                      <a:pt x="5735" y="55653"/>
                      <a:pt x="5059" y="55557"/>
                      <a:pt x="4421" y="55367"/>
                    </a:cubicBezTo>
                    <a:cubicBezTo>
                      <a:pt x="3202" y="54985"/>
                      <a:pt x="2192" y="54128"/>
                      <a:pt x="1706" y="52985"/>
                    </a:cubicBezTo>
                    <a:cubicBezTo>
                      <a:pt x="-1751" y="43840"/>
                      <a:pt x="706" y="34315"/>
                      <a:pt x="3373" y="27934"/>
                    </a:cubicBezTo>
                    <a:cubicBezTo>
                      <a:pt x="17661" y="-7023"/>
                      <a:pt x="52198" y="-6737"/>
                      <a:pt x="69058" y="23458"/>
                    </a:cubicBezTo>
                    <a:cubicBezTo>
                      <a:pt x="70086" y="24886"/>
                      <a:pt x="71144" y="26505"/>
                      <a:pt x="72220" y="27934"/>
                    </a:cubicBezTo>
                    <a:cubicBezTo>
                      <a:pt x="74115" y="30411"/>
                      <a:pt x="74696" y="33554"/>
                      <a:pt x="73753" y="36507"/>
                    </a:cubicBezTo>
                    <a:cubicBezTo>
                      <a:pt x="72687" y="39364"/>
                      <a:pt x="70420" y="41745"/>
                      <a:pt x="67524" y="42888"/>
                    </a:cubicBezTo>
                    <a:cubicBezTo>
                      <a:pt x="61981" y="45460"/>
                      <a:pt x="54942" y="42602"/>
                      <a:pt x="52941" y="36792"/>
                    </a:cubicBezTo>
                    <a:cubicBezTo>
                      <a:pt x="50151" y="30125"/>
                      <a:pt x="46055" y="24601"/>
                      <a:pt x="41683" y="21838"/>
                    </a:cubicBezTo>
                    <a:cubicBezTo>
                      <a:pt x="38120" y="19362"/>
                      <a:pt x="33510" y="19076"/>
                      <a:pt x="29615" y="20886"/>
                    </a:cubicBezTo>
                    <a:cubicBezTo>
                      <a:pt x="25948" y="22600"/>
                      <a:pt x="19775" y="28030"/>
                      <a:pt x="15575" y="34888"/>
                    </a:cubicBezTo>
                    <a:cubicBezTo>
                      <a:pt x="12346" y="39745"/>
                      <a:pt x="10736" y="45460"/>
                      <a:pt x="10965" y="51270"/>
                    </a:cubicBezTo>
                    <a:cubicBezTo>
                      <a:pt x="11231" y="53461"/>
                      <a:pt x="9288" y="55367"/>
                      <a:pt x="7155" y="55557"/>
                    </a:cubicBezTo>
                    <a:cubicBezTo>
                      <a:pt x="6917" y="55557"/>
                      <a:pt x="6659" y="55653"/>
                      <a:pt x="6402" y="5565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748B3082-13FE-85BF-D1E7-173CF025BC70}"/>
                  </a:ext>
                </a:extLst>
              </p:cNvPr>
              <p:cNvSpPr/>
              <p:nvPr/>
            </p:nvSpPr>
            <p:spPr>
              <a:xfrm>
                <a:off x="7222792" y="1746909"/>
                <a:ext cx="57170" cy="36131"/>
              </a:xfrm>
              <a:custGeom>
                <a:avLst/>
                <a:gdLst>
                  <a:gd name="connsiteX0" fmla="*/ 48395 w 57170"/>
                  <a:gd name="connsiteY0" fmla="*/ 37371 h 36131"/>
                  <a:gd name="connsiteX1" fmla="*/ 39566 w 57170"/>
                  <a:gd name="connsiteY1" fmla="*/ 30513 h 36131"/>
                  <a:gd name="connsiteX2" fmla="*/ 24459 w 57170"/>
                  <a:gd name="connsiteY2" fmla="*/ 18321 h 36131"/>
                  <a:gd name="connsiteX3" fmla="*/ 12372 w 57170"/>
                  <a:gd name="connsiteY3" fmla="*/ 27466 h 36131"/>
                  <a:gd name="connsiteX4" fmla="*/ 12305 w 57170"/>
                  <a:gd name="connsiteY4" fmla="*/ 27561 h 36131"/>
                  <a:gd name="connsiteX5" fmla="*/ 8162 w 57170"/>
                  <a:gd name="connsiteY5" fmla="*/ 32990 h 36131"/>
                  <a:gd name="connsiteX6" fmla="*/ 4447 w 57170"/>
                  <a:gd name="connsiteY6" fmla="*/ 33752 h 36131"/>
                  <a:gd name="connsiteX7" fmla="*/ 18 w 57170"/>
                  <a:gd name="connsiteY7" fmla="*/ 24132 h 36131"/>
                  <a:gd name="connsiteX8" fmla="*/ 3256 w 57170"/>
                  <a:gd name="connsiteY8" fmla="*/ 15178 h 36131"/>
                  <a:gd name="connsiteX9" fmla="*/ 44195 w 57170"/>
                  <a:gd name="connsiteY9" fmla="*/ 6605 h 36131"/>
                  <a:gd name="connsiteX10" fmla="*/ 52682 w 57170"/>
                  <a:gd name="connsiteY10" fmla="*/ 36134 h 36131"/>
                  <a:gd name="connsiteX11" fmla="*/ 48395 w 57170"/>
                  <a:gd name="connsiteY11" fmla="*/ 37371 h 36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7170" h="36131">
                    <a:moveTo>
                      <a:pt x="48395" y="37371"/>
                    </a:moveTo>
                    <a:cubicBezTo>
                      <a:pt x="44404" y="37277"/>
                      <a:pt x="40394" y="34514"/>
                      <a:pt x="39566" y="30513"/>
                    </a:cubicBezTo>
                    <a:cubicBezTo>
                      <a:pt x="38299" y="23560"/>
                      <a:pt x="31898" y="16988"/>
                      <a:pt x="24459" y="18321"/>
                    </a:cubicBezTo>
                    <a:cubicBezTo>
                      <a:pt x="19315" y="19465"/>
                      <a:pt x="14877" y="22798"/>
                      <a:pt x="12372" y="27466"/>
                    </a:cubicBezTo>
                    <a:lnTo>
                      <a:pt x="12305" y="27561"/>
                    </a:lnTo>
                    <a:cubicBezTo>
                      <a:pt x="11210" y="29561"/>
                      <a:pt x="9819" y="31371"/>
                      <a:pt x="8162" y="32990"/>
                    </a:cubicBezTo>
                    <a:cubicBezTo>
                      <a:pt x="7152" y="33847"/>
                      <a:pt x="5714" y="34133"/>
                      <a:pt x="4447" y="33752"/>
                    </a:cubicBezTo>
                    <a:cubicBezTo>
                      <a:pt x="370" y="29656"/>
                      <a:pt x="-87" y="26703"/>
                      <a:pt x="18" y="24132"/>
                    </a:cubicBezTo>
                    <a:cubicBezTo>
                      <a:pt x="265" y="20893"/>
                      <a:pt x="1380" y="17845"/>
                      <a:pt x="3256" y="15178"/>
                    </a:cubicBezTo>
                    <a:cubicBezTo>
                      <a:pt x="13477" y="891"/>
                      <a:pt x="30584" y="-3205"/>
                      <a:pt x="44195" y="6605"/>
                    </a:cubicBezTo>
                    <a:cubicBezTo>
                      <a:pt x="52310" y="12226"/>
                      <a:pt x="63550" y="28418"/>
                      <a:pt x="52682" y="36134"/>
                    </a:cubicBezTo>
                    <a:cubicBezTo>
                      <a:pt x="51386" y="36895"/>
                      <a:pt x="49910" y="37277"/>
                      <a:pt x="48395" y="3737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71888577-1FA2-43A0-171B-03BBB08743C8}"/>
                  </a:ext>
                </a:extLst>
              </p:cNvPr>
              <p:cNvSpPr/>
              <p:nvPr/>
            </p:nvSpPr>
            <p:spPr>
              <a:xfrm>
                <a:off x="7033387" y="1674978"/>
                <a:ext cx="87054" cy="69963"/>
              </a:xfrm>
              <a:custGeom>
                <a:avLst/>
                <a:gdLst>
                  <a:gd name="connsiteX0" fmla="*/ 4914 w 87054"/>
                  <a:gd name="connsiteY0" fmla="*/ 71202 h 69963"/>
                  <a:gd name="connsiteX1" fmla="*/ 4610 w 87054"/>
                  <a:gd name="connsiteY1" fmla="*/ 71202 h 69963"/>
                  <a:gd name="connsiteX2" fmla="*/ 3105 w 87054"/>
                  <a:gd name="connsiteY2" fmla="*/ 70440 h 69963"/>
                  <a:gd name="connsiteX3" fmla="*/ 9 w 87054"/>
                  <a:gd name="connsiteY3" fmla="*/ 61392 h 69963"/>
                  <a:gd name="connsiteX4" fmla="*/ 48910 w 87054"/>
                  <a:gd name="connsiteY4" fmla="*/ 5481 h 69963"/>
                  <a:gd name="connsiteX5" fmla="*/ 83467 w 87054"/>
                  <a:gd name="connsiteY5" fmla="*/ 6623 h 69963"/>
                  <a:gd name="connsiteX6" fmla="*/ 87058 w 87054"/>
                  <a:gd name="connsiteY6" fmla="*/ 15386 h 69963"/>
                  <a:gd name="connsiteX7" fmla="*/ 83438 w 87054"/>
                  <a:gd name="connsiteY7" fmla="*/ 24435 h 69963"/>
                  <a:gd name="connsiteX8" fmla="*/ 59207 w 87054"/>
                  <a:gd name="connsiteY8" fmla="*/ 31579 h 69963"/>
                  <a:gd name="connsiteX9" fmla="*/ 10972 w 87054"/>
                  <a:gd name="connsiteY9" fmla="*/ 63487 h 69963"/>
                  <a:gd name="connsiteX10" fmla="*/ 7924 w 87054"/>
                  <a:gd name="connsiteY10" fmla="*/ 68916 h 69963"/>
                  <a:gd name="connsiteX11" fmla="*/ 6343 w 87054"/>
                  <a:gd name="connsiteY11" fmla="*/ 70822 h 69963"/>
                  <a:gd name="connsiteX12" fmla="*/ 4914 w 87054"/>
                  <a:gd name="connsiteY12" fmla="*/ 71202 h 69963"/>
                  <a:gd name="connsiteX13" fmla="*/ 4914 w 87054"/>
                  <a:gd name="connsiteY13" fmla="*/ 71202 h 69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7054" h="69963">
                    <a:moveTo>
                      <a:pt x="4914" y="71202"/>
                    </a:moveTo>
                    <a:cubicBezTo>
                      <a:pt x="4809" y="71202"/>
                      <a:pt x="4705" y="71202"/>
                      <a:pt x="4610" y="71202"/>
                    </a:cubicBezTo>
                    <a:cubicBezTo>
                      <a:pt x="4048" y="71108"/>
                      <a:pt x="3524" y="70822"/>
                      <a:pt x="3105" y="70440"/>
                    </a:cubicBezTo>
                    <a:cubicBezTo>
                      <a:pt x="971" y="68631"/>
                      <a:pt x="-67" y="65583"/>
                      <a:pt x="9" y="61392"/>
                    </a:cubicBezTo>
                    <a:cubicBezTo>
                      <a:pt x="2352" y="36532"/>
                      <a:pt x="25079" y="14147"/>
                      <a:pt x="48910" y="5481"/>
                    </a:cubicBezTo>
                    <a:cubicBezTo>
                      <a:pt x="58169" y="1766"/>
                      <a:pt x="74628" y="-2331"/>
                      <a:pt x="83467" y="6623"/>
                    </a:cubicBezTo>
                    <a:cubicBezTo>
                      <a:pt x="85820" y="8909"/>
                      <a:pt x="87115" y="12052"/>
                      <a:pt x="87058" y="15386"/>
                    </a:cubicBezTo>
                    <a:cubicBezTo>
                      <a:pt x="87105" y="18720"/>
                      <a:pt x="85801" y="21959"/>
                      <a:pt x="83438" y="24435"/>
                    </a:cubicBezTo>
                    <a:cubicBezTo>
                      <a:pt x="77066" y="30816"/>
                      <a:pt x="67408" y="29769"/>
                      <a:pt x="59207" y="31579"/>
                    </a:cubicBezTo>
                    <a:cubicBezTo>
                      <a:pt x="39671" y="35674"/>
                      <a:pt x="22821" y="47485"/>
                      <a:pt x="10972" y="63487"/>
                    </a:cubicBezTo>
                    <a:cubicBezTo>
                      <a:pt x="9896" y="65202"/>
                      <a:pt x="9020" y="67393"/>
                      <a:pt x="7924" y="68916"/>
                    </a:cubicBezTo>
                    <a:cubicBezTo>
                      <a:pt x="7105" y="70345"/>
                      <a:pt x="6676" y="70727"/>
                      <a:pt x="6343" y="70822"/>
                    </a:cubicBezTo>
                    <a:cubicBezTo>
                      <a:pt x="5905" y="71013"/>
                      <a:pt x="5410" y="71202"/>
                      <a:pt x="4914" y="71202"/>
                    </a:cubicBezTo>
                    <a:lnTo>
                      <a:pt x="4914" y="71202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74BC59A7-12A3-AB90-10C2-20C5CCD47C79}"/>
                  </a:ext>
                </a:extLst>
              </p:cNvPr>
              <p:cNvSpPr/>
              <p:nvPr/>
            </p:nvSpPr>
            <p:spPr>
              <a:xfrm>
                <a:off x="7209337" y="1670814"/>
                <a:ext cx="79597" cy="70984"/>
              </a:xfrm>
              <a:custGeom>
                <a:avLst/>
                <a:gdLst>
                  <a:gd name="connsiteX0" fmla="*/ 73527 w 79597"/>
                  <a:gd name="connsiteY0" fmla="*/ 72223 h 70984"/>
                  <a:gd name="connsiteX1" fmla="*/ 70870 w 79597"/>
                  <a:gd name="connsiteY1" fmla="*/ 70128 h 70984"/>
                  <a:gd name="connsiteX2" fmla="*/ 48524 w 79597"/>
                  <a:gd name="connsiteY2" fmla="*/ 39362 h 70984"/>
                  <a:gd name="connsiteX3" fmla="*/ 27703 w 79597"/>
                  <a:gd name="connsiteY3" fmla="*/ 32314 h 70984"/>
                  <a:gd name="connsiteX4" fmla="*/ 166 w 79597"/>
                  <a:gd name="connsiteY4" fmla="*/ 12216 h 70984"/>
                  <a:gd name="connsiteX5" fmla="*/ 38514 w 79597"/>
                  <a:gd name="connsiteY5" fmla="*/ 7548 h 70984"/>
                  <a:gd name="connsiteX6" fmla="*/ 38533 w 79597"/>
                  <a:gd name="connsiteY6" fmla="*/ 7548 h 70984"/>
                  <a:gd name="connsiteX7" fmla="*/ 40142 w 79597"/>
                  <a:gd name="connsiteY7" fmla="*/ 8215 h 70984"/>
                  <a:gd name="connsiteX8" fmla="*/ 65431 w 79597"/>
                  <a:gd name="connsiteY8" fmla="*/ 25075 h 70984"/>
                  <a:gd name="connsiteX9" fmla="*/ 73527 w 79597"/>
                  <a:gd name="connsiteY9" fmla="*/ 72223 h 70984"/>
                  <a:gd name="connsiteX10" fmla="*/ 73527 w 79597"/>
                  <a:gd name="connsiteY10" fmla="*/ 72223 h 709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9597" h="70984">
                    <a:moveTo>
                      <a:pt x="73527" y="72223"/>
                    </a:moveTo>
                    <a:cubicBezTo>
                      <a:pt x="72299" y="72223"/>
                      <a:pt x="71127" y="71366"/>
                      <a:pt x="70870" y="70128"/>
                    </a:cubicBezTo>
                    <a:cubicBezTo>
                      <a:pt x="67403" y="54888"/>
                      <a:pt x="60516" y="45458"/>
                      <a:pt x="48524" y="39362"/>
                    </a:cubicBezTo>
                    <a:cubicBezTo>
                      <a:pt x="41876" y="36218"/>
                      <a:pt x="34885" y="33837"/>
                      <a:pt x="27703" y="32314"/>
                    </a:cubicBezTo>
                    <a:cubicBezTo>
                      <a:pt x="16082" y="30694"/>
                      <a:pt x="-1882" y="28313"/>
                      <a:pt x="166" y="12216"/>
                    </a:cubicBezTo>
                    <a:cubicBezTo>
                      <a:pt x="4290" y="-5406"/>
                      <a:pt x="27807" y="2215"/>
                      <a:pt x="38514" y="7548"/>
                    </a:cubicBezTo>
                    <a:lnTo>
                      <a:pt x="38533" y="7548"/>
                    </a:lnTo>
                    <a:cubicBezTo>
                      <a:pt x="39076" y="7739"/>
                      <a:pt x="39618" y="7929"/>
                      <a:pt x="40142" y="8215"/>
                    </a:cubicBezTo>
                    <a:cubicBezTo>
                      <a:pt x="49667" y="12026"/>
                      <a:pt x="58287" y="17740"/>
                      <a:pt x="65431" y="25075"/>
                    </a:cubicBezTo>
                    <a:cubicBezTo>
                      <a:pt x="75613" y="34980"/>
                      <a:pt x="86824" y="62507"/>
                      <a:pt x="73527" y="72223"/>
                    </a:cubicBezTo>
                    <a:lnTo>
                      <a:pt x="73527" y="72223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59" name="Graphic 14" descr="Male wearing a shirt">
            <a:extLst>
              <a:ext uri="{FF2B5EF4-FFF2-40B4-BE49-F238E27FC236}">
                <a16:creationId xmlns:a16="http://schemas.microsoft.com/office/drawing/2014/main" id="{127EC3FA-CAD4-1978-CFA2-7387B66B6AC9}"/>
              </a:ext>
            </a:extLst>
          </p:cNvPr>
          <p:cNvGrpSpPr/>
          <p:nvPr/>
        </p:nvGrpSpPr>
        <p:grpSpPr>
          <a:xfrm>
            <a:off x="3240110" y="2163776"/>
            <a:ext cx="1854284" cy="3613554"/>
            <a:chOff x="3240110" y="2163776"/>
            <a:chExt cx="1854284" cy="3613554"/>
          </a:xfrm>
        </p:grpSpPr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B74FF5C-F3C2-4991-53BD-BC9B72F3DE5C}"/>
                </a:ext>
              </a:extLst>
            </p:cNvPr>
            <p:cNvSpPr/>
            <p:nvPr/>
          </p:nvSpPr>
          <p:spPr>
            <a:xfrm>
              <a:off x="3250314" y="2163776"/>
              <a:ext cx="1835809" cy="3604218"/>
            </a:xfrm>
            <a:custGeom>
              <a:avLst/>
              <a:gdLst>
                <a:gd name="connsiteX0" fmla="*/ 596843 w 1835809"/>
                <a:gd name="connsiteY0" fmla="*/ 3612195 h 3604218"/>
                <a:gd name="connsiteX1" fmla="*/ 436822 w 1835809"/>
                <a:gd name="connsiteY1" fmla="*/ 3574095 h 3604218"/>
                <a:gd name="connsiteX2" fmla="*/ 424153 w 1835809"/>
                <a:gd name="connsiteY2" fmla="*/ 3608386 h 3604218"/>
                <a:gd name="connsiteX3" fmla="*/ 209936 w 1835809"/>
                <a:gd name="connsiteY3" fmla="*/ 3600195 h 3604218"/>
                <a:gd name="connsiteX4" fmla="*/ 209841 w 1835809"/>
                <a:gd name="connsiteY4" fmla="*/ 3600386 h 3604218"/>
                <a:gd name="connsiteX5" fmla="*/ 219080 w 1835809"/>
                <a:gd name="connsiteY5" fmla="*/ 3508657 h 3604218"/>
                <a:gd name="connsiteX6" fmla="*/ 243369 w 1835809"/>
                <a:gd name="connsiteY6" fmla="*/ 3407789 h 3604218"/>
                <a:gd name="connsiteX7" fmla="*/ 261563 w 1835809"/>
                <a:gd name="connsiteY7" fmla="*/ 3346257 h 3604218"/>
                <a:gd name="connsiteX8" fmla="*/ 277946 w 1835809"/>
                <a:gd name="connsiteY8" fmla="*/ 3348257 h 3604218"/>
                <a:gd name="connsiteX9" fmla="*/ 271753 w 1835809"/>
                <a:gd name="connsiteY9" fmla="*/ 3170901 h 3604218"/>
                <a:gd name="connsiteX10" fmla="*/ 245750 w 1835809"/>
                <a:gd name="connsiteY10" fmla="*/ 3158139 h 3604218"/>
                <a:gd name="connsiteX11" fmla="*/ 185552 w 1835809"/>
                <a:gd name="connsiteY11" fmla="*/ 2850957 h 3604218"/>
                <a:gd name="connsiteX12" fmla="*/ 228605 w 1835809"/>
                <a:gd name="connsiteY12" fmla="*/ 2317748 h 3604218"/>
                <a:gd name="connsiteX13" fmla="*/ 204413 w 1835809"/>
                <a:gd name="connsiteY13" fmla="*/ 1451257 h 3604218"/>
                <a:gd name="connsiteX14" fmla="*/ 181552 w 1835809"/>
                <a:gd name="connsiteY14" fmla="*/ 1367439 h 3604218"/>
                <a:gd name="connsiteX15" fmla="*/ 194221 w 1835809"/>
                <a:gd name="connsiteY15" fmla="*/ 1246851 h 3604218"/>
                <a:gd name="connsiteX16" fmla="*/ 29819 w 1835809"/>
                <a:gd name="connsiteY16" fmla="*/ 1107789 h 3604218"/>
                <a:gd name="connsiteX17" fmla="*/ 7911 w 1835809"/>
                <a:gd name="connsiteY17" fmla="*/ 1026157 h 3604218"/>
                <a:gd name="connsiteX18" fmla="*/ 7435 w 1835809"/>
                <a:gd name="connsiteY18" fmla="*/ 817751 h 3604218"/>
                <a:gd name="connsiteX19" fmla="*/ 151645 w 1835809"/>
                <a:gd name="connsiteY19" fmla="*/ 274729 h 3604218"/>
                <a:gd name="connsiteX20" fmla="*/ 424726 w 1835809"/>
                <a:gd name="connsiteY20" fmla="*/ 151094 h 3604218"/>
                <a:gd name="connsiteX21" fmla="*/ 443203 w 1835809"/>
                <a:gd name="connsiteY21" fmla="*/ 148904 h 3604218"/>
                <a:gd name="connsiteX22" fmla="*/ 552360 w 1835809"/>
                <a:gd name="connsiteY22" fmla="*/ 56988 h 3604218"/>
                <a:gd name="connsiteX23" fmla="*/ 560743 w 1835809"/>
                <a:gd name="connsiteY23" fmla="*/ 38608 h 3604218"/>
                <a:gd name="connsiteX24" fmla="*/ 748862 w 1835809"/>
                <a:gd name="connsiteY24" fmla="*/ 33367 h 3604218"/>
                <a:gd name="connsiteX25" fmla="*/ 766767 w 1835809"/>
                <a:gd name="connsiteY25" fmla="*/ 58132 h 3604218"/>
                <a:gd name="connsiteX26" fmla="*/ 768770 w 1835809"/>
                <a:gd name="connsiteY26" fmla="*/ 74611 h 3604218"/>
                <a:gd name="connsiteX27" fmla="*/ 801344 w 1835809"/>
                <a:gd name="connsiteY27" fmla="*/ 129189 h 3604218"/>
                <a:gd name="connsiteX28" fmla="*/ 880212 w 1835809"/>
                <a:gd name="connsiteY28" fmla="*/ 146141 h 3604218"/>
                <a:gd name="connsiteX29" fmla="*/ 1093475 w 1835809"/>
                <a:gd name="connsiteY29" fmla="*/ 439132 h 3604218"/>
                <a:gd name="connsiteX30" fmla="*/ 1095380 w 1835809"/>
                <a:gd name="connsiteY30" fmla="*/ 663254 h 3604218"/>
                <a:gd name="connsiteX31" fmla="*/ 1152530 w 1835809"/>
                <a:gd name="connsiteY31" fmla="*/ 909667 h 3604218"/>
                <a:gd name="connsiteX32" fmla="*/ 1181677 w 1835809"/>
                <a:gd name="connsiteY32" fmla="*/ 1363058 h 3604218"/>
                <a:gd name="connsiteX33" fmla="*/ 1134052 w 1835809"/>
                <a:gd name="connsiteY33" fmla="*/ 1672239 h 3604218"/>
                <a:gd name="connsiteX34" fmla="*/ 1158818 w 1835809"/>
                <a:gd name="connsiteY34" fmla="*/ 1835498 h 3604218"/>
                <a:gd name="connsiteX35" fmla="*/ 1196346 w 1835809"/>
                <a:gd name="connsiteY35" fmla="*/ 2215829 h 3604218"/>
                <a:gd name="connsiteX36" fmla="*/ 1298835 w 1835809"/>
                <a:gd name="connsiteY36" fmla="*/ 2785329 h 3604218"/>
                <a:gd name="connsiteX37" fmla="*/ 1377321 w 1835809"/>
                <a:gd name="connsiteY37" fmla="*/ 3031839 h 3604218"/>
                <a:gd name="connsiteX38" fmla="*/ 1452188 w 1835809"/>
                <a:gd name="connsiteY38" fmla="*/ 3189951 h 3604218"/>
                <a:gd name="connsiteX39" fmla="*/ 1492193 w 1835809"/>
                <a:gd name="connsiteY39" fmla="*/ 3192811 h 3604218"/>
                <a:gd name="connsiteX40" fmla="*/ 1492193 w 1835809"/>
                <a:gd name="connsiteY40" fmla="*/ 3192811 h 3604218"/>
                <a:gd name="connsiteX41" fmla="*/ 1746891 w 1835809"/>
                <a:gd name="connsiteY41" fmla="*/ 3311967 h 3604218"/>
                <a:gd name="connsiteX42" fmla="*/ 1827282 w 1835809"/>
                <a:gd name="connsiteY42" fmla="*/ 3382358 h 3604218"/>
                <a:gd name="connsiteX43" fmla="*/ 1828426 w 1835809"/>
                <a:gd name="connsiteY43" fmla="*/ 3382641 h 3604218"/>
                <a:gd name="connsiteX44" fmla="*/ 1835663 w 1835809"/>
                <a:gd name="connsiteY44" fmla="*/ 3398454 h 3604218"/>
                <a:gd name="connsiteX45" fmla="*/ 1838807 w 1835809"/>
                <a:gd name="connsiteY45" fmla="*/ 3434461 h 3604218"/>
                <a:gd name="connsiteX46" fmla="*/ 1661071 w 1835809"/>
                <a:gd name="connsiteY46" fmla="*/ 3461702 h 3604218"/>
                <a:gd name="connsiteX47" fmla="*/ 1392846 w 1835809"/>
                <a:gd name="connsiteY47" fmla="*/ 3446842 h 3604218"/>
                <a:gd name="connsiteX48" fmla="*/ 1328838 w 1835809"/>
                <a:gd name="connsiteY48" fmla="*/ 3471036 h 3604218"/>
                <a:gd name="connsiteX49" fmla="*/ 1268737 w 1835809"/>
                <a:gd name="connsiteY49" fmla="*/ 3471701 h 3604218"/>
                <a:gd name="connsiteX50" fmla="*/ 1179200 w 1835809"/>
                <a:gd name="connsiteY50" fmla="*/ 3466748 h 3604218"/>
                <a:gd name="connsiteX51" fmla="*/ 1189965 w 1835809"/>
                <a:gd name="connsiteY51" fmla="*/ 3404552 h 3604218"/>
                <a:gd name="connsiteX52" fmla="*/ 1186058 w 1835809"/>
                <a:gd name="connsiteY52" fmla="*/ 3338639 h 3604218"/>
                <a:gd name="connsiteX53" fmla="*/ 1178819 w 1835809"/>
                <a:gd name="connsiteY53" fmla="*/ 3259486 h 3604218"/>
                <a:gd name="connsiteX54" fmla="*/ 1184726 w 1835809"/>
                <a:gd name="connsiteY54" fmla="*/ 3218051 h 3604218"/>
                <a:gd name="connsiteX55" fmla="*/ 1217682 w 1835809"/>
                <a:gd name="connsiteY55" fmla="*/ 3211861 h 3604218"/>
                <a:gd name="connsiteX56" fmla="*/ 1155674 w 1835809"/>
                <a:gd name="connsiteY56" fmla="*/ 3081367 h 3604218"/>
                <a:gd name="connsiteX57" fmla="*/ 1077569 w 1835809"/>
                <a:gd name="connsiteY57" fmla="*/ 3085176 h 3604218"/>
                <a:gd name="connsiteX58" fmla="*/ 1036897 w 1835809"/>
                <a:gd name="connsiteY58" fmla="*/ 3076893 h 3604218"/>
                <a:gd name="connsiteX59" fmla="*/ 1018894 w 1835809"/>
                <a:gd name="connsiteY59" fmla="*/ 3048127 h 3604218"/>
                <a:gd name="connsiteX60" fmla="*/ 958126 w 1835809"/>
                <a:gd name="connsiteY60" fmla="*/ 2820001 h 3604218"/>
                <a:gd name="connsiteX61" fmla="*/ 828489 w 1835809"/>
                <a:gd name="connsiteY61" fmla="*/ 2375373 h 3604218"/>
                <a:gd name="connsiteX62" fmla="*/ 726858 w 1835809"/>
                <a:gd name="connsiteY62" fmla="*/ 2093720 h 3604218"/>
                <a:gd name="connsiteX63" fmla="*/ 717238 w 1835809"/>
                <a:gd name="connsiteY63" fmla="*/ 2093436 h 3604218"/>
                <a:gd name="connsiteX64" fmla="*/ 557503 w 1835809"/>
                <a:gd name="connsiteY64" fmla="*/ 2836196 h 3604218"/>
                <a:gd name="connsiteX65" fmla="*/ 536549 w 1835809"/>
                <a:gd name="connsiteY65" fmla="*/ 3113086 h 3604218"/>
                <a:gd name="connsiteX66" fmla="*/ 527024 w 1835809"/>
                <a:gd name="connsiteY66" fmla="*/ 3162618 h 3604218"/>
                <a:gd name="connsiteX67" fmla="*/ 492733 w 1835809"/>
                <a:gd name="connsiteY67" fmla="*/ 3172143 h 3604218"/>
                <a:gd name="connsiteX68" fmla="*/ 503497 w 1835809"/>
                <a:gd name="connsiteY68" fmla="*/ 3343593 h 3604218"/>
                <a:gd name="connsiteX69" fmla="*/ 544741 w 1835809"/>
                <a:gd name="connsiteY69" fmla="*/ 3333398 h 3604218"/>
                <a:gd name="connsiteX70" fmla="*/ 787248 w 1835809"/>
                <a:gd name="connsiteY70" fmla="*/ 3459702 h 3604218"/>
                <a:gd name="connsiteX71" fmla="*/ 890878 w 1835809"/>
                <a:gd name="connsiteY71" fmla="*/ 3510564 h 3604218"/>
                <a:gd name="connsiteX72" fmla="*/ 894022 w 1835809"/>
                <a:gd name="connsiteY72" fmla="*/ 3543618 h 3604218"/>
                <a:gd name="connsiteX73" fmla="*/ 895927 w 1835809"/>
                <a:gd name="connsiteY73" fmla="*/ 3575332 h 3604218"/>
                <a:gd name="connsiteX74" fmla="*/ 880688 w 1835809"/>
                <a:gd name="connsiteY74" fmla="*/ 3581048 h 3604218"/>
                <a:gd name="connsiteX75" fmla="*/ 596843 w 1835809"/>
                <a:gd name="connsiteY75" fmla="*/ 3612195 h 3604218"/>
                <a:gd name="connsiteX76" fmla="*/ 319378 w 1835809"/>
                <a:gd name="connsiteY76" fmla="*/ 798511 h 3604218"/>
                <a:gd name="connsiteX77" fmla="*/ 264800 w 1835809"/>
                <a:gd name="connsiteY77" fmla="*/ 924242 h 3604218"/>
                <a:gd name="connsiteX78" fmla="*/ 311093 w 1835809"/>
                <a:gd name="connsiteY78" fmla="*/ 1004251 h 3604218"/>
                <a:gd name="connsiteX79" fmla="*/ 330524 w 1835809"/>
                <a:gd name="connsiteY79" fmla="*/ 850135 h 3604218"/>
                <a:gd name="connsiteX80" fmla="*/ 319378 w 1835809"/>
                <a:gd name="connsiteY80" fmla="*/ 798511 h 3604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1835809" h="3604218">
                  <a:moveTo>
                    <a:pt x="596843" y="3612195"/>
                  </a:moveTo>
                  <a:cubicBezTo>
                    <a:pt x="540835" y="3611813"/>
                    <a:pt x="483113" y="3607242"/>
                    <a:pt x="436822" y="3574095"/>
                  </a:cubicBezTo>
                  <a:cubicBezTo>
                    <a:pt x="432823" y="3585336"/>
                    <a:pt x="429583" y="3597907"/>
                    <a:pt x="424153" y="3608386"/>
                  </a:cubicBezTo>
                  <a:cubicBezTo>
                    <a:pt x="352716" y="3605814"/>
                    <a:pt x="210032" y="3600288"/>
                    <a:pt x="209936" y="3600195"/>
                  </a:cubicBezTo>
                  <a:lnTo>
                    <a:pt x="209841" y="3600386"/>
                  </a:lnTo>
                  <a:cubicBezTo>
                    <a:pt x="208890" y="3578574"/>
                    <a:pt x="194888" y="3532851"/>
                    <a:pt x="219080" y="3508657"/>
                  </a:cubicBezTo>
                  <a:cubicBezTo>
                    <a:pt x="220605" y="3507136"/>
                    <a:pt x="228226" y="3441224"/>
                    <a:pt x="243369" y="3407789"/>
                  </a:cubicBezTo>
                  <a:cubicBezTo>
                    <a:pt x="246704" y="3390645"/>
                    <a:pt x="261563" y="3346257"/>
                    <a:pt x="261563" y="3346257"/>
                  </a:cubicBezTo>
                  <a:cubicBezTo>
                    <a:pt x="266705" y="3343402"/>
                    <a:pt x="272707" y="3347685"/>
                    <a:pt x="277946" y="3348257"/>
                  </a:cubicBezTo>
                  <a:cubicBezTo>
                    <a:pt x="280706" y="3294823"/>
                    <a:pt x="272802" y="3223767"/>
                    <a:pt x="271753" y="3170901"/>
                  </a:cubicBezTo>
                  <a:cubicBezTo>
                    <a:pt x="268896" y="3166710"/>
                    <a:pt x="248799" y="3162236"/>
                    <a:pt x="245750" y="3158139"/>
                  </a:cubicBezTo>
                  <a:cubicBezTo>
                    <a:pt x="210127" y="3111179"/>
                    <a:pt x="186505" y="2889341"/>
                    <a:pt x="185552" y="2850957"/>
                  </a:cubicBezTo>
                  <a:cubicBezTo>
                    <a:pt x="171550" y="2670648"/>
                    <a:pt x="222510" y="2497770"/>
                    <a:pt x="228605" y="2317748"/>
                  </a:cubicBezTo>
                  <a:cubicBezTo>
                    <a:pt x="244323" y="2048192"/>
                    <a:pt x="224701" y="1730054"/>
                    <a:pt x="204413" y="1451257"/>
                  </a:cubicBezTo>
                  <a:cubicBezTo>
                    <a:pt x="201460" y="1410966"/>
                    <a:pt x="177362" y="1393632"/>
                    <a:pt x="181552" y="1367439"/>
                  </a:cubicBezTo>
                  <a:cubicBezTo>
                    <a:pt x="188505" y="1319339"/>
                    <a:pt x="180124" y="1290764"/>
                    <a:pt x="194221" y="1246851"/>
                  </a:cubicBezTo>
                  <a:cubicBezTo>
                    <a:pt x="135736" y="1201416"/>
                    <a:pt x="65443" y="1175795"/>
                    <a:pt x="29819" y="1107789"/>
                  </a:cubicBezTo>
                  <a:cubicBezTo>
                    <a:pt x="14674" y="1080261"/>
                    <a:pt x="12102" y="1057304"/>
                    <a:pt x="7911" y="1026157"/>
                  </a:cubicBezTo>
                  <a:cubicBezTo>
                    <a:pt x="1912" y="957389"/>
                    <a:pt x="2386" y="887761"/>
                    <a:pt x="7435" y="817751"/>
                  </a:cubicBezTo>
                  <a:cubicBezTo>
                    <a:pt x="25057" y="654491"/>
                    <a:pt x="45630" y="417985"/>
                    <a:pt x="151645" y="274729"/>
                  </a:cubicBezTo>
                  <a:cubicBezTo>
                    <a:pt x="210985" y="194436"/>
                    <a:pt x="297187" y="143383"/>
                    <a:pt x="424726" y="151094"/>
                  </a:cubicBezTo>
                  <a:lnTo>
                    <a:pt x="443203" y="148904"/>
                  </a:lnTo>
                  <a:cubicBezTo>
                    <a:pt x="504165" y="131095"/>
                    <a:pt x="543121" y="114236"/>
                    <a:pt x="552360" y="56988"/>
                  </a:cubicBezTo>
                  <a:cubicBezTo>
                    <a:pt x="553694" y="48989"/>
                    <a:pt x="554836" y="42036"/>
                    <a:pt x="560743" y="38608"/>
                  </a:cubicBezTo>
                  <a:cubicBezTo>
                    <a:pt x="569410" y="-10831"/>
                    <a:pt x="721333" y="8791"/>
                    <a:pt x="748862" y="33367"/>
                  </a:cubicBezTo>
                  <a:cubicBezTo>
                    <a:pt x="759719" y="43082"/>
                    <a:pt x="764482" y="53086"/>
                    <a:pt x="766767" y="58132"/>
                  </a:cubicBezTo>
                  <a:cubicBezTo>
                    <a:pt x="768863" y="68323"/>
                    <a:pt x="768770" y="74611"/>
                    <a:pt x="768770" y="74611"/>
                  </a:cubicBezTo>
                  <a:cubicBezTo>
                    <a:pt x="776578" y="94614"/>
                    <a:pt x="779818" y="118236"/>
                    <a:pt x="801344" y="129189"/>
                  </a:cubicBezTo>
                  <a:cubicBezTo>
                    <a:pt x="828301" y="129570"/>
                    <a:pt x="856399" y="132523"/>
                    <a:pt x="880212" y="146141"/>
                  </a:cubicBezTo>
                  <a:cubicBezTo>
                    <a:pt x="1020419" y="169954"/>
                    <a:pt x="1083188" y="307782"/>
                    <a:pt x="1093475" y="439132"/>
                  </a:cubicBezTo>
                  <a:cubicBezTo>
                    <a:pt x="1103286" y="510189"/>
                    <a:pt x="1089094" y="590579"/>
                    <a:pt x="1095380" y="663254"/>
                  </a:cubicBezTo>
                  <a:cubicBezTo>
                    <a:pt x="1102238" y="744886"/>
                    <a:pt x="1152530" y="909667"/>
                    <a:pt x="1152530" y="909667"/>
                  </a:cubicBezTo>
                  <a:cubicBezTo>
                    <a:pt x="1191774" y="1059974"/>
                    <a:pt x="1118432" y="1215039"/>
                    <a:pt x="1181677" y="1363058"/>
                  </a:cubicBezTo>
                  <a:cubicBezTo>
                    <a:pt x="1219205" y="1450689"/>
                    <a:pt x="1222158" y="1598420"/>
                    <a:pt x="1134052" y="1672239"/>
                  </a:cubicBezTo>
                  <a:cubicBezTo>
                    <a:pt x="1154437" y="1717957"/>
                    <a:pt x="1149484" y="1778539"/>
                    <a:pt x="1158818" y="1835498"/>
                  </a:cubicBezTo>
                  <a:cubicBezTo>
                    <a:pt x="1171866" y="1961514"/>
                    <a:pt x="1182535" y="2088864"/>
                    <a:pt x="1196346" y="2215829"/>
                  </a:cubicBezTo>
                  <a:cubicBezTo>
                    <a:pt x="1217205" y="2408236"/>
                    <a:pt x="1245113" y="2599880"/>
                    <a:pt x="1298835" y="2785329"/>
                  </a:cubicBezTo>
                  <a:cubicBezTo>
                    <a:pt x="1323029" y="2868770"/>
                    <a:pt x="1341030" y="2951351"/>
                    <a:pt x="1377321" y="3031839"/>
                  </a:cubicBezTo>
                  <a:cubicBezTo>
                    <a:pt x="1377321" y="3031932"/>
                    <a:pt x="1416563" y="3149088"/>
                    <a:pt x="1452188" y="3189951"/>
                  </a:cubicBezTo>
                  <a:cubicBezTo>
                    <a:pt x="1463332" y="3177189"/>
                    <a:pt x="1481905" y="3187476"/>
                    <a:pt x="1492193" y="3192811"/>
                  </a:cubicBezTo>
                  <a:lnTo>
                    <a:pt x="1492193" y="3192811"/>
                  </a:lnTo>
                  <a:cubicBezTo>
                    <a:pt x="1496669" y="3195285"/>
                    <a:pt x="1596396" y="3292154"/>
                    <a:pt x="1746891" y="3311967"/>
                  </a:cubicBezTo>
                  <a:cubicBezTo>
                    <a:pt x="1787182" y="3317301"/>
                    <a:pt x="1815090" y="3345592"/>
                    <a:pt x="1827282" y="3382358"/>
                  </a:cubicBezTo>
                  <a:cubicBezTo>
                    <a:pt x="1827473" y="3382451"/>
                    <a:pt x="1827949" y="3382548"/>
                    <a:pt x="1828426" y="3382641"/>
                  </a:cubicBezTo>
                  <a:cubicBezTo>
                    <a:pt x="1835474" y="3383595"/>
                    <a:pt x="1833281" y="3393310"/>
                    <a:pt x="1835663" y="3398454"/>
                  </a:cubicBezTo>
                  <a:cubicBezTo>
                    <a:pt x="1837379" y="3412077"/>
                    <a:pt x="1840616" y="3421602"/>
                    <a:pt x="1838807" y="3434461"/>
                  </a:cubicBezTo>
                  <a:cubicBezTo>
                    <a:pt x="1782515" y="3446461"/>
                    <a:pt x="1721935" y="3454367"/>
                    <a:pt x="1661071" y="3461702"/>
                  </a:cubicBezTo>
                  <a:cubicBezTo>
                    <a:pt x="1573537" y="3472747"/>
                    <a:pt x="1474094" y="3488942"/>
                    <a:pt x="1392846" y="3446842"/>
                  </a:cubicBezTo>
                  <a:cubicBezTo>
                    <a:pt x="1384560" y="3475701"/>
                    <a:pt x="1353127" y="3471036"/>
                    <a:pt x="1328838" y="3471036"/>
                  </a:cubicBezTo>
                  <a:cubicBezTo>
                    <a:pt x="1307693" y="3471320"/>
                    <a:pt x="1295596" y="3471701"/>
                    <a:pt x="1268737" y="3471701"/>
                  </a:cubicBezTo>
                  <a:cubicBezTo>
                    <a:pt x="1237781" y="3470748"/>
                    <a:pt x="1196632" y="3473226"/>
                    <a:pt x="1179200" y="3466748"/>
                  </a:cubicBezTo>
                  <a:cubicBezTo>
                    <a:pt x="1174057" y="3448177"/>
                    <a:pt x="1168820" y="3416458"/>
                    <a:pt x="1189965" y="3404552"/>
                  </a:cubicBezTo>
                  <a:cubicBezTo>
                    <a:pt x="1188249" y="3378260"/>
                    <a:pt x="1187298" y="3363880"/>
                    <a:pt x="1186058" y="3338639"/>
                  </a:cubicBezTo>
                  <a:cubicBezTo>
                    <a:pt x="1178628" y="3313585"/>
                    <a:pt x="1180440" y="3285680"/>
                    <a:pt x="1178819" y="3259486"/>
                  </a:cubicBezTo>
                  <a:cubicBezTo>
                    <a:pt x="1178249" y="3244817"/>
                    <a:pt x="1177582" y="3229576"/>
                    <a:pt x="1184726" y="3218051"/>
                  </a:cubicBezTo>
                  <a:cubicBezTo>
                    <a:pt x="1195488" y="3215861"/>
                    <a:pt x="1208729" y="3218335"/>
                    <a:pt x="1217682" y="3211861"/>
                  </a:cubicBezTo>
                  <a:cubicBezTo>
                    <a:pt x="1207966" y="3172236"/>
                    <a:pt x="1188725" y="3110132"/>
                    <a:pt x="1155674" y="3081367"/>
                  </a:cubicBezTo>
                  <a:cubicBezTo>
                    <a:pt x="1129099" y="3083176"/>
                    <a:pt x="1103859" y="3086320"/>
                    <a:pt x="1077569" y="3085176"/>
                  </a:cubicBezTo>
                  <a:cubicBezTo>
                    <a:pt x="1060519" y="3085273"/>
                    <a:pt x="1045850" y="3084418"/>
                    <a:pt x="1036897" y="3076893"/>
                  </a:cubicBezTo>
                  <a:cubicBezTo>
                    <a:pt x="1027945" y="3069460"/>
                    <a:pt x="1022896" y="3065842"/>
                    <a:pt x="1018894" y="3048127"/>
                  </a:cubicBezTo>
                  <a:cubicBezTo>
                    <a:pt x="998321" y="2975164"/>
                    <a:pt x="977843" y="2895727"/>
                    <a:pt x="958126" y="2820001"/>
                  </a:cubicBezTo>
                  <a:cubicBezTo>
                    <a:pt x="914882" y="2646933"/>
                    <a:pt x="880972" y="2524917"/>
                    <a:pt x="828489" y="2375373"/>
                  </a:cubicBezTo>
                  <a:cubicBezTo>
                    <a:pt x="797345" y="2283364"/>
                    <a:pt x="753433" y="2185733"/>
                    <a:pt x="726858" y="2093720"/>
                  </a:cubicBezTo>
                  <a:cubicBezTo>
                    <a:pt x="725430" y="2089055"/>
                    <a:pt x="718856" y="2088864"/>
                    <a:pt x="717238" y="2093436"/>
                  </a:cubicBezTo>
                  <a:cubicBezTo>
                    <a:pt x="631608" y="2332608"/>
                    <a:pt x="582269" y="2578732"/>
                    <a:pt x="557503" y="2836196"/>
                  </a:cubicBezTo>
                  <a:cubicBezTo>
                    <a:pt x="549695" y="2916586"/>
                    <a:pt x="543121" y="3005548"/>
                    <a:pt x="536549" y="3113086"/>
                  </a:cubicBezTo>
                  <a:cubicBezTo>
                    <a:pt x="534263" y="3124708"/>
                    <a:pt x="541311" y="3169571"/>
                    <a:pt x="527024" y="3162618"/>
                  </a:cubicBezTo>
                  <a:cubicBezTo>
                    <a:pt x="527024" y="3162618"/>
                    <a:pt x="496449" y="3159185"/>
                    <a:pt x="492733" y="3172143"/>
                  </a:cubicBezTo>
                  <a:cubicBezTo>
                    <a:pt x="477494" y="3224814"/>
                    <a:pt x="488066" y="3292633"/>
                    <a:pt x="503497" y="3343593"/>
                  </a:cubicBezTo>
                  <a:cubicBezTo>
                    <a:pt x="519976" y="3337686"/>
                    <a:pt x="533500" y="3334542"/>
                    <a:pt x="544741" y="3333398"/>
                  </a:cubicBezTo>
                  <a:cubicBezTo>
                    <a:pt x="546455" y="3333779"/>
                    <a:pt x="647705" y="3450270"/>
                    <a:pt x="787248" y="3459702"/>
                  </a:cubicBezTo>
                  <a:cubicBezTo>
                    <a:pt x="828110" y="3462367"/>
                    <a:pt x="871256" y="3468938"/>
                    <a:pt x="890878" y="3510564"/>
                  </a:cubicBezTo>
                  <a:cubicBezTo>
                    <a:pt x="895069" y="3519805"/>
                    <a:pt x="902024" y="3535902"/>
                    <a:pt x="894022" y="3543618"/>
                  </a:cubicBezTo>
                  <a:cubicBezTo>
                    <a:pt x="895355" y="3557524"/>
                    <a:pt x="896308" y="3561333"/>
                    <a:pt x="895927" y="3575332"/>
                  </a:cubicBezTo>
                  <a:cubicBezTo>
                    <a:pt x="895927" y="3576383"/>
                    <a:pt x="882974" y="3580764"/>
                    <a:pt x="880688" y="3581048"/>
                  </a:cubicBezTo>
                  <a:cubicBezTo>
                    <a:pt x="787343" y="3586764"/>
                    <a:pt x="694093" y="3612385"/>
                    <a:pt x="596843" y="3612195"/>
                  </a:cubicBezTo>
                  <a:close/>
                  <a:moveTo>
                    <a:pt x="319378" y="798511"/>
                  </a:moveTo>
                  <a:cubicBezTo>
                    <a:pt x="301568" y="830230"/>
                    <a:pt x="277565" y="881473"/>
                    <a:pt x="264800" y="924242"/>
                  </a:cubicBezTo>
                  <a:cubicBezTo>
                    <a:pt x="258610" y="950818"/>
                    <a:pt x="291566" y="989392"/>
                    <a:pt x="311093" y="1004251"/>
                  </a:cubicBezTo>
                  <a:cubicBezTo>
                    <a:pt x="318997" y="956910"/>
                    <a:pt x="330524" y="850135"/>
                    <a:pt x="330524" y="850135"/>
                  </a:cubicBezTo>
                  <a:cubicBezTo>
                    <a:pt x="330808" y="826420"/>
                    <a:pt x="319378" y="798511"/>
                    <a:pt x="319378" y="7985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71FF88B3-BE16-ACE1-F2E8-5FD31D2DAA18}"/>
                </a:ext>
              </a:extLst>
            </p:cNvPr>
            <p:cNvSpPr/>
            <p:nvPr/>
          </p:nvSpPr>
          <p:spPr>
            <a:xfrm>
              <a:off x="3430860" y="3596974"/>
              <a:ext cx="1182006" cy="1726884"/>
            </a:xfrm>
            <a:custGeom>
              <a:avLst/>
              <a:gdLst>
                <a:gd name="connsiteX0" fmla="*/ 45299 w 1182006"/>
                <a:gd name="connsiteY0" fmla="*/ 8250 h 1726884"/>
                <a:gd name="connsiteX1" fmla="*/ 278662 w 1182006"/>
                <a:gd name="connsiteY1" fmla="*/ 14632 h 1726884"/>
                <a:gd name="connsiteX2" fmla="*/ 310283 w 1182006"/>
                <a:gd name="connsiteY2" fmla="*/ 78451 h 1726884"/>
                <a:gd name="connsiteX3" fmla="*/ 318476 w 1182006"/>
                <a:gd name="connsiteY3" fmla="*/ 185700 h 1726884"/>
                <a:gd name="connsiteX4" fmla="*/ 352480 w 1182006"/>
                <a:gd name="connsiteY4" fmla="*/ 153790 h 1726884"/>
                <a:gd name="connsiteX5" fmla="*/ 360671 w 1182006"/>
                <a:gd name="connsiteY5" fmla="*/ 100738 h 1726884"/>
                <a:gd name="connsiteX6" fmla="*/ 369624 w 1182006"/>
                <a:gd name="connsiteY6" fmla="*/ 45495 h 1726884"/>
                <a:gd name="connsiteX7" fmla="*/ 398294 w 1182006"/>
                <a:gd name="connsiteY7" fmla="*/ 97501 h 1726884"/>
                <a:gd name="connsiteX8" fmla="*/ 421346 w 1182006"/>
                <a:gd name="connsiteY8" fmla="*/ 212373 h 1726884"/>
                <a:gd name="connsiteX9" fmla="*/ 430585 w 1182006"/>
                <a:gd name="connsiteY9" fmla="*/ 189988 h 1726884"/>
                <a:gd name="connsiteX10" fmla="*/ 434013 w 1182006"/>
                <a:gd name="connsiteY10" fmla="*/ 169031 h 1726884"/>
                <a:gd name="connsiteX11" fmla="*/ 435348 w 1182006"/>
                <a:gd name="connsiteY11" fmla="*/ 60731 h 1726884"/>
                <a:gd name="connsiteX12" fmla="*/ 441633 w 1182006"/>
                <a:gd name="connsiteY12" fmla="*/ 59210 h 1726884"/>
                <a:gd name="connsiteX13" fmla="*/ 492021 w 1182006"/>
                <a:gd name="connsiteY13" fmla="*/ 193988 h 1726884"/>
                <a:gd name="connsiteX14" fmla="*/ 513738 w 1182006"/>
                <a:gd name="connsiteY14" fmla="*/ 151981 h 1726884"/>
                <a:gd name="connsiteX15" fmla="*/ 508117 w 1182006"/>
                <a:gd name="connsiteY15" fmla="*/ 44444 h 1726884"/>
                <a:gd name="connsiteX16" fmla="*/ 534788 w 1182006"/>
                <a:gd name="connsiteY16" fmla="*/ 68447 h 1726884"/>
                <a:gd name="connsiteX17" fmla="*/ 566698 w 1182006"/>
                <a:gd name="connsiteY17" fmla="*/ 84069 h 1726884"/>
                <a:gd name="connsiteX18" fmla="*/ 565077 w 1182006"/>
                <a:gd name="connsiteY18" fmla="*/ 45016 h 1726884"/>
                <a:gd name="connsiteX19" fmla="*/ 910930 w 1182006"/>
                <a:gd name="connsiteY19" fmla="*/ 21873 h 1726884"/>
                <a:gd name="connsiteX20" fmla="*/ 898356 w 1182006"/>
                <a:gd name="connsiteY20" fmla="*/ 156841 h 1726884"/>
                <a:gd name="connsiteX21" fmla="*/ 887976 w 1182006"/>
                <a:gd name="connsiteY21" fmla="*/ 182365 h 1726884"/>
                <a:gd name="connsiteX22" fmla="*/ 940742 w 1182006"/>
                <a:gd name="connsiteY22" fmla="*/ 182175 h 1726884"/>
                <a:gd name="connsiteX23" fmla="*/ 942077 w 1182006"/>
                <a:gd name="connsiteY23" fmla="*/ 206085 h 1726884"/>
                <a:gd name="connsiteX24" fmla="*/ 943219 w 1182006"/>
                <a:gd name="connsiteY24" fmla="*/ 233325 h 1726884"/>
                <a:gd name="connsiteX25" fmla="*/ 953030 w 1182006"/>
                <a:gd name="connsiteY25" fmla="*/ 240376 h 1726884"/>
                <a:gd name="connsiteX26" fmla="*/ 1185537 w 1182006"/>
                <a:gd name="connsiteY26" fmla="*/ 1589494 h 1726884"/>
                <a:gd name="connsiteX27" fmla="*/ 889785 w 1182006"/>
                <a:gd name="connsiteY27" fmla="*/ 1645025 h 1726884"/>
                <a:gd name="connsiteX28" fmla="*/ 846636 w 1182006"/>
                <a:gd name="connsiteY28" fmla="*/ 1612450 h 1726884"/>
                <a:gd name="connsiteX29" fmla="*/ 669852 w 1182006"/>
                <a:gd name="connsiteY29" fmla="*/ 978945 h 1726884"/>
                <a:gd name="connsiteX30" fmla="*/ 557742 w 1182006"/>
                <a:gd name="connsiteY30" fmla="*/ 695004 h 1726884"/>
                <a:gd name="connsiteX31" fmla="*/ 545171 w 1182006"/>
                <a:gd name="connsiteY31" fmla="*/ 634236 h 1726884"/>
                <a:gd name="connsiteX32" fmla="*/ 347811 w 1182006"/>
                <a:gd name="connsiteY32" fmla="*/ 1720653 h 1726884"/>
                <a:gd name="connsiteX33" fmla="*/ 311236 w 1182006"/>
                <a:gd name="connsiteY33" fmla="*/ 1730369 h 1726884"/>
                <a:gd name="connsiteX34" fmla="*/ 59205 w 1182006"/>
                <a:gd name="connsiteY34" fmla="*/ 1713319 h 1726884"/>
                <a:gd name="connsiteX35" fmla="*/ 3578 w 1182006"/>
                <a:gd name="connsiteY35" fmla="*/ 1378897 h 1726884"/>
                <a:gd name="connsiteX36" fmla="*/ 36916 w 1182006"/>
                <a:gd name="connsiteY36" fmla="*/ 1064954 h 1726884"/>
                <a:gd name="connsiteX37" fmla="*/ 38248 w 1182006"/>
                <a:gd name="connsiteY37" fmla="*/ 1055526 h 1726884"/>
                <a:gd name="connsiteX38" fmla="*/ 55013 w 1182006"/>
                <a:gd name="connsiteY38" fmla="*/ 658806 h 1726884"/>
                <a:gd name="connsiteX39" fmla="*/ 32916 w 1182006"/>
                <a:gd name="connsiteY39" fmla="*/ 138457 h 1726884"/>
                <a:gd name="connsiteX40" fmla="*/ 20438 w 1182006"/>
                <a:gd name="connsiteY40" fmla="*/ 11869 h 1726884"/>
                <a:gd name="connsiteX41" fmla="*/ 45299 w 1182006"/>
                <a:gd name="connsiteY41" fmla="*/ 8250 h 1726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82006" h="1726884">
                  <a:moveTo>
                    <a:pt x="45299" y="8250"/>
                  </a:moveTo>
                  <a:cubicBezTo>
                    <a:pt x="69205" y="5586"/>
                    <a:pt x="256086" y="23491"/>
                    <a:pt x="278662" y="14632"/>
                  </a:cubicBezTo>
                  <a:cubicBezTo>
                    <a:pt x="295996" y="38732"/>
                    <a:pt x="303139" y="59592"/>
                    <a:pt x="310283" y="78451"/>
                  </a:cubicBezTo>
                  <a:cubicBezTo>
                    <a:pt x="321334" y="107979"/>
                    <a:pt x="323143" y="140266"/>
                    <a:pt x="318476" y="185700"/>
                  </a:cubicBezTo>
                  <a:cubicBezTo>
                    <a:pt x="326380" y="200085"/>
                    <a:pt x="350574" y="162939"/>
                    <a:pt x="352480" y="153790"/>
                  </a:cubicBezTo>
                  <a:cubicBezTo>
                    <a:pt x="357243" y="141791"/>
                    <a:pt x="359434" y="118551"/>
                    <a:pt x="360671" y="100738"/>
                  </a:cubicBezTo>
                  <a:cubicBezTo>
                    <a:pt x="362289" y="77116"/>
                    <a:pt x="365338" y="65307"/>
                    <a:pt x="369624" y="45495"/>
                  </a:cubicBezTo>
                  <a:cubicBezTo>
                    <a:pt x="383341" y="61019"/>
                    <a:pt x="395057" y="73591"/>
                    <a:pt x="398294" y="97501"/>
                  </a:cubicBezTo>
                  <a:cubicBezTo>
                    <a:pt x="405628" y="124076"/>
                    <a:pt x="395531" y="204276"/>
                    <a:pt x="421346" y="212373"/>
                  </a:cubicBezTo>
                  <a:cubicBezTo>
                    <a:pt x="429632" y="212945"/>
                    <a:pt x="431536" y="200276"/>
                    <a:pt x="430585" y="189988"/>
                  </a:cubicBezTo>
                  <a:cubicBezTo>
                    <a:pt x="430108" y="182938"/>
                    <a:pt x="432108" y="175891"/>
                    <a:pt x="434013" y="169031"/>
                  </a:cubicBezTo>
                  <a:cubicBezTo>
                    <a:pt x="445824" y="136554"/>
                    <a:pt x="444682" y="101310"/>
                    <a:pt x="435348" y="60731"/>
                  </a:cubicBezTo>
                  <a:cubicBezTo>
                    <a:pt x="434299" y="56350"/>
                    <a:pt x="439347" y="55401"/>
                    <a:pt x="441633" y="59210"/>
                  </a:cubicBezTo>
                  <a:cubicBezTo>
                    <a:pt x="466494" y="100645"/>
                    <a:pt x="490972" y="145600"/>
                    <a:pt x="492021" y="193988"/>
                  </a:cubicBezTo>
                  <a:cubicBezTo>
                    <a:pt x="503641" y="205704"/>
                    <a:pt x="511738" y="164939"/>
                    <a:pt x="513738" y="151981"/>
                  </a:cubicBezTo>
                  <a:cubicBezTo>
                    <a:pt x="525358" y="109979"/>
                    <a:pt x="518310" y="80641"/>
                    <a:pt x="508117" y="44444"/>
                  </a:cubicBezTo>
                  <a:lnTo>
                    <a:pt x="534788" y="68447"/>
                  </a:lnTo>
                  <a:cubicBezTo>
                    <a:pt x="542218" y="75209"/>
                    <a:pt x="558696" y="91022"/>
                    <a:pt x="566698" y="84069"/>
                  </a:cubicBezTo>
                  <a:cubicBezTo>
                    <a:pt x="576032" y="78642"/>
                    <a:pt x="567935" y="54922"/>
                    <a:pt x="565077" y="45016"/>
                  </a:cubicBezTo>
                  <a:cubicBezTo>
                    <a:pt x="685855" y="72926"/>
                    <a:pt x="807109" y="82641"/>
                    <a:pt x="910930" y="21873"/>
                  </a:cubicBezTo>
                  <a:cubicBezTo>
                    <a:pt x="923599" y="69591"/>
                    <a:pt x="918646" y="107789"/>
                    <a:pt x="898356" y="156841"/>
                  </a:cubicBezTo>
                  <a:cubicBezTo>
                    <a:pt x="895310" y="164367"/>
                    <a:pt x="890927" y="174845"/>
                    <a:pt x="887976" y="182365"/>
                  </a:cubicBezTo>
                  <a:cubicBezTo>
                    <a:pt x="864733" y="240469"/>
                    <a:pt x="919027" y="204085"/>
                    <a:pt x="940742" y="182175"/>
                  </a:cubicBezTo>
                  <a:lnTo>
                    <a:pt x="942077" y="206085"/>
                  </a:lnTo>
                  <a:cubicBezTo>
                    <a:pt x="937791" y="215801"/>
                    <a:pt x="940173" y="224563"/>
                    <a:pt x="943219" y="233325"/>
                  </a:cubicBezTo>
                  <a:cubicBezTo>
                    <a:pt x="942744" y="234562"/>
                    <a:pt x="950649" y="239994"/>
                    <a:pt x="953030" y="240376"/>
                  </a:cubicBezTo>
                  <a:cubicBezTo>
                    <a:pt x="1008657" y="675001"/>
                    <a:pt x="1035136" y="1194778"/>
                    <a:pt x="1185537" y="1589494"/>
                  </a:cubicBezTo>
                  <a:cubicBezTo>
                    <a:pt x="1096000" y="1630645"/>
                    <a:pt x="994083" y="1649313"/>
                    <a:pt x="889785" y="1645025"/>
                  </a:cubicBezTo>
                  <a:cubicBezTo>
                    <a:pt x="866163" y="1645597"/>
                    <a:pt x="851780" y="1636072"/>
                    <a:pt x="846636" y="1612450"/>
                  </a:cubicBezTo>
                  <a:cubicBezTo>
                    <a:pt x="827872" y="1549873"/>
                    <a:pt x="699285" y="1068097"/>
                    <a:pt x="669852" y="978945"/>
                  </a:cubicBezTo>
                  <a:cubicBezTo>
                    <a:pt x="636514" y="871691"/>
                    <a:pt x="598033" y="786538"/>
                    <a:pt x="557742" y="695004"/>
                  </a:cubicBezTo>
                  <a:cubicBezTo>
                    <a:pt x="550789" y="675573"/>
                    <a:pt x="544980" y="654997"/>
                    <a:pt x="545171" y="634236"/>
                  </a:cubicBezTo>
                  <a:cubicBezTo>
                    <a:pt x="403819" y="980182"/>
                    <a:pt x="375912" y="1317082"/>
                    <a:pt x="347811" y="1720653"/>
                  </a:cubicBezTo>
                  <a:cubicBezTo>
                    <a:pt x="335430" y="1722658"/>
                    <a:pt x="322761" y="1725132"/>
                    <a:pt x="311236" y="1730369"/>
                  </a:cubicBezTo>
                  <a:cubicBezTo>
                    <a:pt x="221416" y="1738945"/>
                    <a:pt x="134929" y="1736275"/>
                    <a:pt x="59205" y="1713319"/>
                  </a:cubicBezTo>
                  <a:cubicBezTo>
                    <a:pt x="59205" y="1713319"/>
                    <a:pt x="5006" y="1539301"/>
                    <a:pt x="3578" y="1378897"/>
                  </a:cubicBezTo>
                  <a:cubicBezTo>
                    <a:pt x="2055" y="1218498"/>
                    <a:pt x="36916" y="1064954"/>
                    <a:pt x="36916" y="1064954"/>
                  </a:cubicBezTo>
                  <a:lnTo>
                    <a:pt x="38248" y="1055526"/>
                  </a:lnTo>
                  <a:cubicBezTo>
                    <a:pt x="47204" y="989898"/>
                    <a:pt x="57110" y="828447"/>
                    <a:pt x="55013" y="658806"/>
                  </a:cubicBezTo>
                  <a:cubicBezTo>
                    <a:pt x="51966" y="420397"/>
                    <a:pt x="33867" y="165887"/>
                    <a:pt x="32916" y="138457"/>
                  </a:cubicBezTo>
                  <a:cubicBezTo>
                    <a:pt x="31200" y="97785"/>
                    <a:pt x="29677" y="48257"/>
                    <a:pt x="20438" y="11869"/>
                  </a:cubicBezTo>
                  <a:cubicBezTo>
                    <a:pt x="28058" y="10632"/>
                    <a:pt x="37679" y="9013"/>
                    <a:pt x="45299" y="825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87037D48-63E7-C15C-FD26-263BC1FD9BBE}"/>
                </a:ext>
              </a:extLst>
            </p:cNvPr>
            <p:cNvSpPr/>
            <p:nvPr/>
          </p:nvSpPr>
          <p:spPr>
            <a:xfrm>
              <a:off x="3451198" y="5535432"/>
              <a:ext cx="1634011" cy="232202"/>
            </a:xfrm>
            <a:custGeom>
              <a:avLst/>
              <a:gdLst>
                <a:gd name="connsiteX0" fmla="*/ 369575 w 1634011"/>
                <a:gd name="connsiteY0" fmla="*/ 239585 h 232202"/>
                <a:gd name="connsiteX1" fmla="*/ 233558 w 1634011"/>
                <a:gd name="connsiteY1" fmla="*/ 202918 h 232202"/>
                <a:gd name="connsiteX2" fmla="*/ 229367 w 1634011"/>
                <a:gd name="connsiteY2" fmla="*/ 212536 h 232202"/>
                <a:gd name="connsiteX3" fmla="*/ 208792 w 1634011"/>
                <a:gd name="connsiteY3" fmla="*/ 236446 h 232202"/>
                <a:gd name="connsiteX4" fmla="*/ 7720 w 1634011"/>
                <a:gd name="connsiteY4" fmla="*/ 227488 h 232202"/>
                <a:gd name="connsiteX5" fmla="*/ 3530 w 1634011"/>
                <a:gd name="connsiteY5" fmla="*/ 160720 h 232202"/>
                <a:gd name="connsiteX6" fmla="*/ 23912 w 1634011"/>
                <a:gd name="connsiteY6" fmla="*/ 138908 h 232202"/>
                <a:gd name="connsiteX7" fmla="*/ 217843 w 1634011"/>
                <a:gd name="connsiteY7" fmla="*/ 161864 h 232202"/>
                <a:gd name="connsiteX8" fmla="*/ 374242 w 1634011"/>
                <a:gd name="connsiteY8" fmla="*/ 152814 h 232202"/>
                <a:gd name="connsiteX9" fmla="*/ 638275 w 1634011"/>
                <a:gd name="connsiteY9" fmla="*/ 151479 h 232202"/>
                <a:gd name="connsiteX10" fmla="*/ 692090 w 1634011"/>
                <a:gd name="connsiteY10" fmla="*/ 207299 h 232202"/>
                <a:gd name="connsiteX11" fmla="*/ 369575 w 1634011"/>
                <a:gd name="connsiteY11" fmla="*/ 239585 h 232202"/>
                <a:gd name="connsiteX12" fmla="*/ 1139386 w 1634011"/>
                <a:gd name="connsiteY12" fmla="*/ 100617 h 232202"/>
                <a:gd name="connsiteX13" fmla="*/ 977461 w 1634011"/>
                <a:gd name="connsiteY13" fmla="*/ 96710 h 232202"/>
                <a:gd name="connsiteX14" fmla="*/ 972982 w 1634011"/>
                <a:gd name="connsiteY14" fmla="*/ 62136 h 232202"/>
                <a:gd name="connsiteX15" fmla="*/ 986128 w 1634011"/>
                <a:gd name="connsiteY15" fmla="*/ 22417 h 232202"/>
                <a:gd name="connsiteX16" fmla="*/ 1020228 w 1634011"/>
                <a:gd name="connsiteY16" fmla="*/ 14418 h 232202"/>
                <a:gd name="connsiteX17" fmla="*/ 1243780 w 1634011"/>
                <a:gd name="connsiteY17" fmla="*/ 22417 h 232202"/>
                <a:gd name="connsiteX18" fmla="*/ 1583727 w 1634011"/>
                <a:gd name="connsiteY18" fmla="*/ 8320 h 232202"/>
                <a:gd name="connsiteX19" fmla="*/ 1637542 w 1634011"/>
                <a:gd name="connsiteY19" fmla="*/ 56708 h 232202"/>
                <a:gd name="connsiteX20" fmla="*/ 1415230 w 1634011"/>
                <a:gd name="connsiteY20" fmla="*/ 96045 h 232202"/>
                <a:gd name="connsiteX21" fmla="*/ 1321217 w 1634011"/>
                <a:gd name="connsiteY21" fmla="*/ 99952 h 232202"/>
                <a:gd name="connsiteX22" fmla="*/ 1197583 w 1634011"/>
                <a:gd name="connsiteY22" fmla="*/ 78423 h 232202"/>
                <a:gd name="connsiteX23" fmla="*/ 1139386 w 1634011"/>
                <a:gd name="connsiteY23" fmla="*/ 100617 h 2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34011" h="232202">
                  <a:moveTo>
                    <a:pt x="369575" y="239585"/>
                  </a:moveTo>
                  <a:cubicBezTo>
                    <a:pt x="326236" y="244827"/>
                    <a:pt x="270609" y="213963"/>
                    <a:pt x="233558" y="202918"/>
                  </a:cubicBezTo>
                  <a:cubicBezTo>
                    <a:pt x="231558" y="202918"/>
                    <a:pt x="230605" y="207201"/>
                    <a:pt x="229367" y="212536"/>
                  </a:cubicBezTo>
                  <a:cubicBezTo>
                    <a:pt x="227556" y="222823"/>
                    <a:pt x="222128" y="239492"/>
                    <a:pt x="208792" y="236446"/>
                  </a:cubicBezTo>
                  <a:cubicBezTo>
                    <a:pt x="208792" y="236446"/>
                    <a:pt x="7720" y="227488"/>
                    <a:pt x="7720" y="227488"/>
                  </a:cubicBezTo>
                  <a:lnTo>
                    <a:pt x="3530" y="160720"/>
                  </a:lnTo>
                  <a:lnTo>
                    <a:pt x="23912" y="138908"/>
                  </a:lnTo>
                  <a:cubicBezTo>
                    <a:pt x="58108" y="146242"/>
                    <a:pt x="173168" y="163483"/>
                    <a:pt x="217843" y="161864"/>
                  </a:cubicBezTo>
                  <a:cubicBezTo>
                    <a:pt x="267467" y="160148"/>
                    <a:pt x="302805" y="155195"/>
                    <a:pt x="374242" y="152814"/>
                  </a:cubicBezTo>
                  <a:cubicBezTo>
                    <a:pt x="465872" y="149288"/>
                    <a:pt x="559884" y="146335"/>
                    <a:pt x="638275" y="151479"/>
                  </a:cubicBezTo>
                  <a:cubicBezTo>
                    <a:pt x="691616" y="153004"/>
                    <a:pt x="694093" y="167199"/>
                    <a:pt x="692090" y="207299"/>
                  </a:cubicBezTo>
                  <a:cubicBezTo>
                    <a:pt x="634561" y="218917"/>
                    <a:pt x="445775" y="242064"/>
                    <a:pt x="369575" y="239585"/>
                  </a:cubicBezTo>
                  <a:close/>
                  <a:moveTo>
                    <a:pt x="1139386" y="100617"/>
                  </a:moveTo>
                  <a:cubicBezTo>
                    <a:pt x="1071186" y="100617"/>
                    <a:pt x="978317" y="96710"/>
                    <a:pt x="977461" y="96710"/>
                  </a:cubicBezTo>
                  <a:cubicBezTo>
                    <a:pt x="976889" y="90138"/>
                    <a:pt x="973173" y="68042"/>
                    <a:pt x="972982" y="62136"/>
                  </a:cubicBezTo>
                  <a:cubicBezTo>
                    <a:pt x="977080" y="56420"/>
                    <a:pt x="985651" y="31849"/>
                    <a:pt x="986128" y="22417"/>
                  </a:cubicBezTo>
                  <a:cubicBezTo>
                    <a:pt x="986319" y="16892"/>
                    <a:pt x="996890" y="14418"/>
                    <a:pt x="1020228" y="14418"/>
                  </a:cubicBezTo>
                  <a:cubicBezTo>
                    <a:pt x="1088808" y="15845"/>
                    <a:pt x="1169389" y="24036"/>
                    <a:pt x="1243780" y="22417"/>
                  </a:cubicBezTo>
                  <a:cubicBezTo>
                    <a:pt x="1352364" y="21752"/>
                    <a:pt x="1486953" y="9939"/>
                    <a:pt x="1583727" y="8320"/>
                  </a:cubicBezTo>
                  <a:cubicBezTo>
                    <a:pt x="1626398" y="5558"/>
                    <a:pt x="1630875" y="19273"/>
                    <a:pt x="1637542" y="56708"/>
                  </a:cubicBezTo>
                  <a:cubicBezTo>
                    <a:pt x="1601728" y="64898"/>
                    <a:pt x="1462569" y="95473"/>
                    <a:pt x="1415230" y="96045"/>
                  </a:cubicBezTo>
                  <a:cubicBezTo>
                    <a:pt x="1381702" y="95854"/>
                    <a:pt x="1362366" y="99854"/>
                    <a:pt x="1321217" y="99952"/>
                  </a:cubicBezTo>
                  <a:cubicBezTo>
                    <a:pt x="1268448" y="100617"/>
                    <a:pt x="1230253" y="91380"/>
                    <a:pt x="1197583" y="78423"/>
                  </a:cubicBezTo>
                  <a:cubicBezTo>
                    <a:pt x="1179486" y="80711"/>
                    <a:pt x="1160532" y="104142"/>
                    <a:pt x="1139386" y="10061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63" name="Graphic 14" descr="Male wearing a shirt">
              <a:extLst>
                <a:ext uri="{FF2B5EF4-FFF2-40B4-BE49-F238E27FC236}">
                  <a16:creationId xmlns:a16="http://schemas.microsoft.com/office/drawing/2014/main" id="{EB16DCB6-2674-DD74-6B8C-752461A8017F}"/>
                </a:ext>
              </a:extLst>
            </p:cNvPr>
            <p:cNvGrpSpPr/>
            <p:nvPr/>
          </p:nvGrpSpPr>
          <p:grpSpPr>
            <a:xfrm>
              <a:off x="3240110" y="2181170"/>
              <a:ext cx="1854284" cy="3596160"/>
              <a:chOff x="3240110" y="2181170"/>
              <a:chExt cx="1854284" cy="3596160"/>
            </a:xfrm>
          </p:grpSpPr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4BDF4C76-00DA-3FE4-F48B-F8E6D27842B5}"/>
                  </a:ext>
                </a:extLst>
              </p:cNvPr>
              <p:cNvSpPr/>
              <p:nvPr/>
            </p:nvSpPr>
            <p:spPr>
              <a:xfrm>
                <a:off x="3240110" y="2181170"/>
                <a:ext cx="1854284" cy="3596160"/>
              </a:xfrm>
              <a:custGeom>
                <a:avLst/>
                <a:gdLst>
                  <a:gd name="connsiteX0" fmla="*/ 603426 w 1854284"/>
                  <a:gd name="connsiteY0" fmla="*/ 3604135 h 3596160"/>
                  <a:gd name="connsiteX1" fmla="*/ 449789 w 1854284"/>
                  <a:gd name="connsiteY1" fmla="*/ 3568035 h 3596160"/>
                  <a:gd name="connsiteX2" fmla="*/ 439692 w 1854284"/>
                  <a:gd name="connsiteY2" fmla="*/ 3597373 h 3596160"/>
                  <a:gd name="connsiteX3" fmla="*/ 369017 w 1854284"/>
                  <a:gd name="connsiteY3" fmla="*/ 3597182 h 3596160"/>
                  <a:gd name="connsiteX4" fmla="*/ 216140 w 1854284"/>
                  <a:gd name="connsiteY4" fmla="*/ 3588704 h 3596160"/>
                  <a:gd name="connsiteX5" fmla="*/ 208234 w 1854284"/>
                  <a:gd name="connsiteY5" fmla="*/ 3571942 h 3596160"/>
                  <a:gd name="connsiteX6" fmla="*/ 205567 w 1854284"/>
                  <a:gd name="connsiteY6" fmla="*/ 3518699 h 3596160"/>
                  <a:gd name="connsiteX7" fmla="*/ 214522 w 1854284"/>
                  <a:gd name="connsiteY7" fmla="*/ 3499077 h 3596160"/>
                  <a:gd name="connsiteX8" fmla="*/ 214522 w 1854284"/>
                  <a:gd name="connsiteY8" fmla="*/ 3499077 h 3596160"/>
                  <a:gd name="connsiteX9" fmla="*/ 219094 w 1854284"/>
                  <a:gd name="connsiteY9" fmla="*/ 3493361 h 3596160"/>
                  <a:gd name="connsiteX10" fmla="*/ 219189 w 1854284"/>
                  <a:gd name="connsiteY10" fmla="*/ 3493170 h 3596160"/>
                  <a:gd name="connsiteX11" fmla="*/ 242525 w 1854284"/>
                  <a:gd name="connsiteY11" fmla="*/ 3382488 h 3596160"/>
                  <a:gd name="connsiteX12" fmla="*/ 257954 w 1854284"/>
                  <a:gd name="connsiteY12" fmla="*/ 3323627 h 3596160"/>
                  <a:gd name="connsiteX13" fmla="*/ 259670 w 1854284"/>
                  <a:gd name="connsiteY13" fmla="*/ 3322385 h 3596160"/>
                  <a:gd name="connsiteX14" fmla="*/ 260526 w 1854284"/>
                  <a:gd name="connsiteY14" fmla="*/ 3322101 h 3596160"/>
                  <a:gd name="connsiteX15" fmla="*/ 277099 w 1854284"/>
                  <a:gd name="connsiteY15" fmla="*/ 3316195 h 3596160"/>
                  <a:gd name="connsiteX16" fmla="*/ 272337 w 1854284"/>
                  <a:gd name="connsiteY16" fmla="*/ 3163413 h 3596160"/>
                  <a:gd name="connsiteX17" fmla="*/ 257668 w 1854284"/>
                  <a:gd name="connsiteY17" fmla="*/ 3160939 h 3596160"/>
                  <a:gd name="connsiteX18" fmla="*/ 229856 w 1854284"/>
                  <a:gd name="connsiteY18" fmla="*/ 3130839 h 3596160"/>
                  <a:gd name="connsiteX19" fmla="*/ 184231 w 1854284"/>
                  <a:gd name="connsiteY19" fmla="*/ 2693261 h 3596160"/>
                  <a:gd name="connsiteX20" fmla="*/ 225570 w 1854284"/>
                  <a:gd name="connsiteY20" fmla="*/ 2342454 h 3596160"/>
                  <a:gd name="connsiteX21" fmla="*/ 224235 w 1854284"/>
                  <a:gd name="connsiteY21" fmla="*/ 1826867 h 3596160"/>
                  <a:gd name="connsiteX22" fmla="*/ 208520 w 1854284"/>
                  <a:gd name="connsiteY22" fmla="*/ 1462819 h 3596160"/>
                  <a:gd name="connsiteX23" fmla="*/ 178898 w 1854284"/>
                  <a:gd name="connsiteY23" fmla="*/ 1371857 h 3596160"/>
                  <a:gd name="connsiteX24" fmla="*/ 190614 w 1854284"/>
                  <a:gd name="connsiteY24" fmla="*/ 1244223 h 3596160"/>
                  <a:gd name="connsiteX25" fmla="*/ 17448 w 1854284"/>
                  <a:gd name="connsiteY25" fmla="*/ 1076676 h 3596160"/>
                  <a:gd name="connsiteX26" fmla="*/ 6781 w 1854284"/>
                  <a:gd name="connsiteY26" fmla="*/ 1015907 h 3596160"/>
                  <a:gd name="connsiteX27" fmla="*/ 3828 w 1854284"/>
                  <a:gd name="connsiteY27" fmla="*/ 875985 h 3596160"/>
                  <a:gd name="connsiteX28" fmla="*/ 46118 w 1854284"/>
                  <a:gd name="connsiteY28" fmla="*/ 517272 h 3596160"/>
                  <a:gd name="connsiteX29" fmla="*/ 421786 w 1854284"/>
                  <a:gd name="connsiteY29" fmla="*/ 120557 h 3596160"/>
                  <a:gd name="connsiteX30" fmla="*/ 434929 w 1854284"/>
                  <a:gd name="connsiteY30" fmla="*/ 122083 h 3596160"/>
                  <a:gd name="connsiteX31" fmla="*/ 550373 w 1854284"/>
                  <a:gd name="connsiteY31" fmla="*/ 37785 h 3596160"/>
                  <a:gd name="connsiteX32" fmla="*/ 578853 w 1854284"/>
                  <a:gd name="connsiteY32" fmla="*/ 11499 h 3596160"/>
                  <a:gd name="connsiteX33" fmla="*/ 579042 w 1854284"/>
                  <a:gd name="connsiteY33" fmla="*/ 28451 h 3596160"/>
                  <a:gd name="connsiteX34" fmla="*/ 578186 w 1854284"/>
                  <a:gd name="connsiteY34" fmla="*/ 33595 h 3596160"/>
                  <a:gd name="connsiteX35" fmla="*/ 506462 w 1854284"/>
                  <a:gd name="connsiteY35" fmla="*/ 126180 h 3596160"/>
                  <a:gd name="connsiteX36" fmla="*/ 495223 w 1854284"/>
                  <a:gd name="connsiteY36" fmla="*/ 131417 h 3596160"/>
                  <a:gd name="connsiteX37" fmla="*/ 445503 w 1854284"/>
                  <a:gd name="connsiteY37" fmla="*/ 142179 h 3596160"/>
                  <a:gd name="connsiteX38" fmla="*/ 752684 w 1854284"/>
                  <a:gd name="connsiteY38" fmla="*/ 319345 h 3596160"/>
                  <a:gd name="connsiteX39" fmla="*/ 864508 w 1854284"/>
                  <a:gd name="connsiteY39" fmla="*/ 160276 h 3596160"/>
                  <a:gd name="connsiteX40" fmla="*/ 777734 w 1854284"/>
                  <a:gd name="connsiteY40" fmla="*/ 38929 h 3596160"/>
                  <a:gd name="connsiteX41" fmla="*/ 778211 w 1854284"/>
                  <a:gd name="connsiteY41" fmla="*/ 38548 h 3596160"/>
                  <a:gd name="connsiteX42" fmla="*/ 781924 w 1854284"/>
                  <a:gd name="connsiteY42" fmla="*/ 49789 h 3596160"/>
                  <a:gd name="connsiteX43" fmla="*/ 781924 w 1854284"/>
                  <a:gd name="connsiteY43" fmla="*/ 49789 h 3596160"/>
                  <a:gd name="connsiteX44" fmla="*/ 809262 w 1854284"/>
                  <a:gd name="connsiteY44" fmla="*/ 99033 h 3596160"/>
                  <a:gd name="connsiteX45" fmla="*/ 888795 w 1854284"/>
                  <a:gd name="connsiteY45" fmla="*/ 116367 h 3596160"/>
                  <a:gd name="connsiteX46" fmla="*/ 1099298 w 1854284"/>
                  <a:gd name="connsiteY46" fmla="*/ 321252 h 3596160"/>
                  <a:gd name="connsiteX47" fmla="*/ 1128159 w 1854284"/>
                  <a:gd name="connsiteY47" fmla="*/ 691676 h 3596160"/>
                  <a:gd name="connsiteX48" fmla="*/ 1198167 w 1854284"/>
                  <a:gd name="connsiteY48" fmla="*/ 1347092 h 3596160"/>
                  <a:gd name="connsiteX49" fmla="*/ 1154734 w 1854284"/>
                  <a:gd name="connsiteY49" fmla="*/ 1658180 h 3596160"/>
                  <a:gd name="connsiteX50" fmla="*/ 1191404 w 1854284"/>
                  <a:gd name="connsiteY50" fmla="*/ 1923354 h 3596160"/>
                  <a:gd name="connsiteX51" fmla="*/ 1230267 w 1854284"/>
                  <a:gd name="connsiteY51" fmla="*/ 2328074 h 3596160"/>
                  <a:gd name="connsiteX52" fmla="*/ 1306944 w 1854284"/>
                  <a:gd name="connsiteY52" fmla="*/ 2740886 h 3596160"/>
                  <a:gd name="connsiteX53" fmla="*/ 1364761 w 1854284"/>
                  <a:gd name="connsiteY53" fmla="*/ 2921098 h 3596160"/>
                  <a:gd name="connsiteX54" fmla="*/ 1401336 w 1854284"/>
                  <a:gd name="connsiteY54" fmla="*/ 3005586 h 3596160"/>
                  <a:gd name="connsiteX55" fmla="*/ 1396668 w 1854284"/>
                  <a:gd name="connsiteY55" fmla="*/ 3015492 h 3596160"/>
                  <a:gd name="connsiteX56" fmla="*/ 1467915 w 1854284"/>
                  <a:gd name="connsiteY56" fmla="*/ 3153986 h 3596160"/>
                  <a:gd name="connsiteX57" fmla="*/ 1495823 w 1854284"/>
                  <a:gd name="connsiteY57" fmla="*/ 3159986 h 3596160"/>
                  <a:gd name="connsiteX58" fmla="*/ 1514112 w 1854284"/>
                  <a:gd name="connsiteY58" fmla="*/ 3174464 h 3596160"/>
                  <a:gd name="connsiteX59" fmla="*/ 1526495 w 1854284"/>
                  <a:gd name="connsiteY59" fmla="*/ 3182273 h 3596160"/>
                  <a:gd name="connsiteX60" fmla="*/ 1579739 w 1854284"/>
                  <a:gd name="connsiteY60" fmla="*/ 3143791 h 3596160"/>
                  <a:gd name="connsiteX61" fmla="*/ 1568786 w 1854284"/>
                  <a:gd name="connsiteY61" fmla="*/ 3209992 h 3596160"/>
                  <a:gd name="connsiteX62" fmla="*/ 1745284 w 1854284"/>
                  <a:gd name="connsiteY62" fmla="*/ 3280285 h 3596160"/>
                  <a:gd name="connsiteX63" fmla="*/ 1838723 w 1854284"/>
                  <a:gd name="connsiteY63" fmla="*/ 3353341 h 3596160"/>
                  <a:gd name="connsiteX64" fmla="*/ 1851678 w 1854284"/>
                  <a:gd name="connsiteY64" fmla="*/ 3386488 h 3596160"/>
                  <a:gd name="connsiteX65" fmla="*/ 1851010 w 1854284"/>
                  <a:gd name="connsiteY65" fmla="*/ 3424686 h 3596160"/>
                  <a:gd name="connsiteX66" fmla="*/ 1672798 w 1854284"/>
                  <a:gd name="connsiteY66" fmla="*/ 3451926 h 3596160"/>
                  <a:gd name="connsiteX67" fmla="*/ 1406956 w 1854284"/>
                  <a:gd name="connsiteY67" fmla="*/ 3439638 h 3596160"/>
                  <a:gd name="connsiteX68" fmla="*/ 1290656 w 1854284"/>
                  <a:gd name="connsiteY68" fmla="*/ 3464786 h 3596160"/>
                  <a:gd name="connsiteX69" fmla="*/ 1206454 w 1854284"/>
                  <a:gd name="connsiteY69" fmla="*/ 3463642 h 3596160"/>
                  <a:gd name="connsiteX70" fmla="*/ 1178833 w 1854284"/>
                  <a:gd name="connsiteY70" fmla="*/ 3455070 h 3596160"/>
                  <a:gd name="connsiteX71" fmla="*/ 1187690 w 1854284"/>
                  <a:gd name="connsiteY71" fmla="*/ 3388967 h 3596160"/>
                  <a:gd name="connsiteX72" fmla="*/ 1185118 w 1854284"/>
                  <a:gd name="connsiteY72" fmla="*/ 3317911 h 3596160"/>
                  <a:gd name="connsiteX73" fmla="*/ 1177593 w 1854284"/>
                  <a:gd name="connsiteY73" fmla="*/ 3234376 h 3596160"/>
                  <a:gd name="connsiteX74" fmla="*/ 1183595 w 1854284"/>
                  <a:gd name="connsiteY74" fmla="*/ 3193798 h 3596160"/>
                  <a:gd name="connsiteX75" fmla="*/ 1215121 w 1854284"/>
                  <a:gd name="connsiteY75" fmla="*/ 3185133 h 3596160"/>
                  <a:gd name="connsiteX76" fmla="*/ 1159783 w 1854284"/>
                  <a:gd name="connsiteY76" fmla="*/ 3079404 h 3596160"/>
                  <a:gd name="connsiteX77" fmla="*/ 1000048 w 1854284"/>
                  <a:gd name="connsiteY77" fmla="*/ 2962342 h 3596160"/>
                  <a:gd name="connsiteX78" fmla="*/ 911561 w 1854284"/>
                  <a:gd name="connsiteY78" fmla="*/ 2625632 h 3596160"/>
                  <a:gd name="connsiteX79" fmla="*/ 730300 w 1854284"/>
                  <a:gd name="connsiteY79" fmla="*/ 2095851 h 3596160"/>
                  <a:gd name="connsiteX80" fmla="*/ 580472 w 1854284"/>
                  <a:gd name="connsiteY80" fmla="*/ 2825657 h 3596160"/>
                  <a:gd name="connsiteX81" fmla="*/ 560564 w 1854284"/>
                  <a:gd name="connsiteY81" fmla="*/ 3090646 h 3596160"/>
                  <a:gd name="connsiteX82" fmla="*/ 538942 w 1854284"/>
                  <a:gd name="connsiteY82" fmla="*/ 3161413 h 3596160"/>
                  <a:gd name="connsiteX83" fmla="*/ 505890 w 1854284"/>
                  <a:gd name="connsiteY83" fmla="*/ 3168176 h 3596160"/>
                  <a:gd name="connsiteX84" fmla="*/ 521608 w 1854284"/>
                  <a:gd name="connsiteY84" fmla="*/ 3288857 h 3596160"/>
                  <a:gd name="connsiteX85" fmla="*/ 521608 w 1854284"/>
                  <a:gd name="connsiteY85" fmla="*/ 3288857 h 3596160"/>
                  <a:gd name="connsiteX86" fmla="*/ 527131 w 1854284"/>
                  <a:gd name="connsiteY86" fmla="*/ 3308767 h 3596160"/>
                  <a:gd name="connsiteX87" fmla="*/ 572184 w 1854284"/>
                  <a:gd name="connsiteY87" fmla="*/ 3310097 h 3596160"/>
                  <a:gd name="connsiteX88" fmla="*/ 579042 w 1854284"/>
                  <a:gd name="connsiteY88" fmla="*/ 3317432 h 3596160"/>
                  <a:gd name="connsiteX89" fmla="*/ 613142 w 1854284"/>
                  <a:gd name="connsiteY89" fmla="*/ 3349439 h 3596160"/>
                  <a:gd name="connsiteX90" fmla="*/ 794689 w 1854284"/>
                  <a:gd name="connsiteY90" fmla="*/ 3429639 h 3596160"/>
                  <a:gd name="connsiteX91" fmla="*/ 911179 w 1854284"/>
                  <a:gd name="connsiteY91" fmla="*/ 3485835 h 3596160"/>
                  <a:gd name="connsiteX92" fmla="*/ 913179 w 1854284"/>
                  <a:gd name="connsiteY92" fmla="*/ 3523173 h 3596160"/>
                  <a:gd name="connsiteX93" fmla="*/ 911275 w 1854284"/>
                  <a:gd name="connsiteY93" fmla="*/ 3563463 h 3596160"/>
                  <a:gd name="connsiteX94" fmla="*/ 902036 w 1854284"/>
                  <a:gd name="connsiteY94" fmla="*/ 3572705 h 3596160"/>
                  <a:gd name="connsiteX95" fmla="*/ 603426 w 1854284"/>
                  <a:gd name="connsiteY95" fmla="*/ 3604135 h 3596160"/>
                  <a:gd name="connsiteX96" fmla="*/ 435692 w 1854284"/>
                  <a:gd name="connsiteY96" fmla="*/ 3549846 h 3596160"/>
                  <a:gd name="connsiteX97" fmla="*/ 435692 w 1854284"/>
                  <a:gd name="connsiteY97" fmla="*/ 3549846 h 3596160"/>
                  <a:gd name="connsiteX98" fmla="*/ 456361 w 1854284"/>
                  <a:gd name="connsiteY98" fmla="*/ 3550418 h 3596160"/>
                  <a:gd name="connsiteX99" fmla="*/ 893367 w 1854284"/>
                  <a:gd name="connsiteY99" fmla="*/ 3555273 h 3596160"/>
                  <a:gd name="connsiteX100" fmla="*/ 894606 w 1854284"/>
                  <a:gd name="connsiteY100" fmla="*/ 3534795 h 3596160"/>
                  <a:gd name="connsiteX101" fmla="*/ 890702 w 1854284"/>
                  <a:gd name="connsiteY101" fmla="*/ 3532795 h 3596160"/>
                  <a:gd name="connsiteX102" fmla="*/ 866222 w 1854284"/>
                  <a:gd name="connsiteY102" fmla="*/ 3535651 h 3596160"/>
                  <a:gd name="connsiteX103" fmla="*/ 446359 w 1854284"/>
                  <a:gd name="connsiteY103" fmla="*/ 3541460 h 3596160"/>
                  <a:gd name="connsiteX104" fmla="*/ 244906 w 1854284"/>
                  <a:gd name="connsiteY104" fmla="*/ 3502123 h 3596160"/>
                  <a:gd name="connsiteX105" fmla="*/ 226712 w 1854284"/>
                  <a:gd name="connsiteY105" fmla="*/ 3510313 h 3596160"/>
                  <a:gd name="connsiteX106" fmla="*/ 227856 w 1854284"/>
                  <a:gd name="connsiteY106" fmla="*/ 3574988 h 3596160"/>
                  <a:gd name="connsiteX107" fmla="*/ 427500 w 1854284"/>
                  <a:gd name="connsiteY107" fmla="*/ 3581374 h 3596160"/>
                  <a:gd name="connsiteX108" fmla="*/ 435692 w 1854284"/>
                  <a:gd name="connsiteY108" fmla="*/ 3549846 h 3596160"/>
                  <a:gd name="connsiteX109" fmla="*/ 435692 w 1854284"/>
                  <a:gd name="connsiteY109" fmla="*/ 3549846 h 3596160"/>
                  <a:gd name="connsiteX110" fmla="*/ 1363903 w 1854284"/>
                  <a:gd name="connsiteY110" fmla="*/ 3394013 h 3596160"/>
                  <a:gd name="connsiteX111" fmla="*/ 1196834 w 1854284"/>
                  <a:gd name="connsiteY111" fmla="*/ 3399729 h 3596160"/>
                  <a:gd name="connsiteX112" fmla="*/ 1194834 w 1854284"/>
                  <a:gd name="connsiteY112" fmla="*/ 3443545 h 3596160"/>
                  <a:gd name="connsiteX113" fmla="*/ 1359617 w 1854284"/>
                  <a:gd name="connsiteY113" fmla="*/ 3444117 h 3596160"/>
                  <a:gd name="connsiteX114" fmla="*/ 1390383 w 1854284"/>
                  <a:gd name="connsiteY114" fmla="*/ 3426495 h 3596160"/>
                  <a:gd name="connsiteX115" fmla="*/ 1393050 w 1854284"/>
                  <a:gd name="connsiteY115" fmla="*/ 3416877 h 3596160"/>
                  <a:gd name="connsiteX116" fmla="*/ 1404766 w 1854284"/>
                  <a:gd name="connsiteY116" fmla="*/ 3415063 h 3596160"/>
                  <a:gd name="connsiteX117" fmla="*/ 1461057 w 1854284"/>
                  <a:gd name="connsiteY117" fmla="*/ 3438592 h 3596160"/>
                  <a:gd name="connsiteX118" fmla="*/ 1607932 w 1854284"/>
                  <a:gd name="connsiteY118" fmla="*/ 3438973 h 3596160"/>
                  <a:gd name="connsiteX119" fmla="*/ 1836914 w 1854284"/>
                  <a:gd name="connsiteY119" fmla="*/ 3407826 h 3596160"/>
                  <a:gd name="connsiteX120" fmla="*/ 1830151 w 1854284"/>
                  <a:gd name="connsiteY120" fmla="*/ 3377061 h 3596160"/>
                  <a:gd name="connsiteX121" fmla="*/ 1808053 w 1854284"/>
                  <a:gd name="connsiteY121" fmla="*/ 3381251 h 3596160"/>
                  <a:gd name="connsiteX122" fmla="*/ 1363903 w 1854284"/>
                  <a:gd name="connsiteY122" fmla="*/ 3394013 h 3596160"/>
                  <a:gd name="connsiteX123" fmla="*/ 285387 w 1854284"/>
                  <a:gd name="connsiteY123" fmla="*/ 3163032 h 3596160"/>
                  <a:gd name="connsiteX124" fmla="*/ 300247 w 1854284"/>
                  <a:gd name="connsiteY124" fmla="*/ 3320767 h 3596160"/>
                  <a:gd name="connsiteX125" fmla="*/ 301865 w 1854284"/>
                  <a:gd name="connsiteY125" fmla="*/ 3331245 h 3596160"/>
                  <a:gd name="connsiteX126" fmla="*/ 306914 w 1854284"/>
                  <a:gd name="connsiteY126" fmla="*/ 3349914 h 3596160"/>
                  <a:gd name="connsiteX127" fmla="*/ 502937 w 1854284"/>
                  <a:gd name="connsiteY127" fmla="*/ 3318385 h 3596160"/>
                  <a:gd name="connsiteX128" fmla="*/ 493793 w 1854284"/>
                  <a:gd name="connsiteY128" fmla="*/ 3161985 h 3596160"/>
                  <a:gd name="connsiteX129" fmla="*/ 285387 w 1854284"/>
                  <a:gd name="connsiteY129" fmla="*/ 3163032 h 3596160"/>
                  <a:gd name="connsiteX130" fmla="*/ 285387 w 1854284"/>
                  <a:gd name="connsiteY130" fmla="*/ 3163032 h 3596160"/>
                  <a:gd name="connsiteX131" fmla="*/ 623716 w 1854284"/>
                  <a:gd name="connsiteY131" fmla="*/ 3299242 h 3596160"/>
                  <a:gd name="connsiteX132" fmla="*/ 589139 w 1854284"/>
                  <a:gd name="connsiteY132" fmla="*/ 3327720 h 3596160"/>
                  <a:gd name="connsiteX133" fmla="*/ 598378 w 1854284"/>
                  <a:gd name="connsiteY133" fmla="*/ 3336482 h 3596160"/>
                  <a:gd name="connsiteX134" fmla="*/ 623716 w 1854284"/>
                  <a:gd name="connsiteY134" fmla="*/ 3299242 h 3596160"/>
                  <a:gd name="connsiteX135" fmla="*/ 623716 w 1854284"/>
                  <a:gd name="connsiteY135" fmla="*/ 3299242 h 3596160"/>
                  <a:gd name="connsiteX136" fmla="*/ 1383525 w 1854284"/>
                  <a:gd name="connsiteY136" fmla="*/ 3029017 h 3596160"/>
                  <a:gd name="connsiteX137" fmla="*/ 1189595 w 1854284"/>
                  <a:gd name="connsiteY137" fmla="*/ 3076833 h 3596160"/>
                  <a:gd name="connsiteX138" fmla="*/ 1198453 w 1854284"/>
                  <a:gd name="connsiteY138" fmla="*/ 3088455 h 3596160"/>
                  <a:gd name="connsiteX139" fmla="*/ 1202169 w 1854284"/>
                  <a:gd name="connsiteY139" fmla="*/ 3095501 h 3596160"/>
                  <a:gd name="connsiteX140" fmla="*/ 1237792 w 1854284"/>
                  <a:gd name="connsiteY140" fmla="*/ 3179701 h 3596160"/>
                  <a:gd name="connsiteX141" fmla="*/ 1245412 w 1854284"/>
                  <a:gd name="connsiteY141" fmla="*/ 3214280 h 3596160"/>
                  <a:gd name="connsiteX142" fmla="*/ 1448388 w 1854284"/>
                  <a:gd name="connsiteY142" fmla="*/ 3176845 h 3596160"/>
                  <a:gd name="connsiteX143" fmla="*/ 1383525 w 1854284"/>
                  <a:gd name="connsiteY143" fmla="*/ 3029017 h 3596160"/>
                  <a:gd name="connsiteX144" fmla="*/ 1383525 w 1854284"/>
                  <a:gd name="connsiteY144" fmla="*/ 3029017 h 3596160"/>
                  <a:gd name="connsiteX145" fmla="*/ 1564500 w 1854284"/>
                  <a:gd name="connsiteY145" fmla="*/ 3152367 h 3596160"/>
                  <a:gd name="connsiteX146" fmla="*/ 1538592 w 1854284"/>
                  <a:gd name="connsiteY146" fmla="*/ 3190751 h 3596160"/>
                  <a:gd name="connsiteX147" fmla="*/ 1551736 w 1854284"/>
                  <a:gd name="connsiteY147" fmla="*/ 3199323 h 3596160"/>
                  <a:gd name="connsiteX148" fmla="*/ 1564500 w 1854284"/>
                  <a:gd name="connsiteY148" fmla="*/ 3152367 h 3596160"/>
                  <a:gd name="connsiteX149" fmla="*/ 1564500 w 1854284"/>
                  <a:gd name="connsiteY149" fmla="*/ 3152367 h 3596160"/>
                  <a:gd name="connsiteX150" fmla="*/ 274718 w 1854284"/>
                  <a:gd name="connsiteY150" fmla="*/ 3123504 h 3596160"/>
                  <a:gd name="connsiteX151" fmla="*/ 275481 w 1854284"/>
                  <a:gd name="connsiteY151" fmla="*/ 3124551 h 3596160"/>
                  <a:gd name="connsiteX152" fmla="*/ 499414 w 1854284"/>
                  <a:gd name="connsiteY152" fmla="*/ 3135699 h 3596160"/>
                  <a:gd name="connsiteX153" fmla="*/ 528370 w 1854284"/>
                  <a:gd name="connsiteY153" fmla="*/ 3127504 h 3596160"/>
                  <a:gd name="connsiteX154" fmla="*/ 641431 w 1854284"/>
                  <a:gd name="connsiteY154" fmla="*/ 2297782 h 3596160"/>
                  <a:gd name="connsiteX155" fmla="*/ 836503 w 1854284"/>
                  <a:gd name="connsiteY155" fmla="*/ 1700754 h 3596160"/>
                  <a:gd name="connsiteX156" fmla="*/ 862222 w 1854284"/>
                  <a:gd name="connsiteY156" fmla="*/ 1601504 h 3596160"/>
                  <a:gd name="connsiteX157" fmla="*/ 870889 w 1854284"/>
                  <a:gd name="connsiteY157" fmla="*/ 1603885 h 3596160"/>
                  <a:gd name="connsiteX158" fmla="*/ 828789 w 1854284"/>
                  <a:gd name="connsiteY158" fmla="*/ 1797055 h 3596160"/>
                  <a:gd name="connsiteX159" fmla="*/ 846886 w 1854284"/>
                  <a:gd name="connsiteY159" fmla="*/ 1778670 h 3596160"/>
                  <a:gd name="connsiteX160" fmla="*/ 846886 w 1854284"/>
                  <a:gd name="connsiteY160" fmla="*/ 1778670 h 3596160"/>
                  <a:gd name="connsiteX161" fmla="*/ 882795 w 1854284"/>
                  <a:gd name="connsiteY161" fmla="*/ 1736854 h 3596160"/>
                  <a:gd name="connsiteX162" fmla="*/ 898320 w 1854284"/>
                  <a:gd name="connsiteY162" fmla="*/ 1722855 h 3596160"/>
                  <a:gd name="connsiteX163" fmla="*/ 903464 w 1854284"/>
                  <a:gd name="connsiteY163" fmla="*/ 1748286 h 3596160"/>
                  <a:gd name="connsiteX164" fmla="*/ 821550 w 1854284"/>
                  <a:gd name="connsiteY164" fmla="*/ 1822104 h 3596160"/>
                  <a:gd name="connsiteX165" fmla="*/ 756684 w 1854284"/>
                  <a:gd name="connsiteY165" fmla="*/ 2019460 h 3596160"/>
                  <a:gd name="connsiteX166" fmla="*/ 756684 w 1854284"/>
                  <a:gd name="connsiteY166" fmla="*/ 2019460 h 3596160"/>
                  <a:gd name="connsiteX167" fmla="*/ 746968 w 1854284"/>
                  <a:gd name="connsiteY167" fmla="*/ 2047942 h 3596160"/>
                  <a:gd name="connsiteX168" fmla="*/ 770781 w 1854284"/>
                  <a:gd name="connsiteY168" fmla="*/ 2135764 h 3596160"/>
                  <a:gd name="connsiteX169" fmla="*/ 830122 w 1854284"/>
                  <a:gd name="connsiteY169" fmla="*/ 2274923 h 3596160"/>
                  <a:gd name="connsiteX170" fmla="*/ 961281 w 1854284"/>
                  <a:gd name="connsiteY170" fmla="*/ 2709548 h 3596160"/>
                  <a:gd name="connsiteX171" fmla="*/ 961281 w 1854284"/>
                  <a:gd name="connsiteY171" fmla="*/ 2709548 h 3596160"/>
                  <a:gd name="connsiteX172" fmla="*/ 1047673 w 1854284"/>
                  <a:gd name="connsiteY172" fmla="*/ 3024254 h 3596160"/>
                  <a:gd name="connsiteX173" fmla="*/ 1057294 w 1854284"/>
                  <a:gd name="connsiteY173" fmla="*/ 3044351 h 3596160"/>
                  <a:gd name="connsiteX174" fmla="*/ 1109777 w 1854284"/>
                  <a:gd name="connsiteY174" fmla="*/ 3050829 h 3596160"/>
                  <a:gd name="connsiteX175" fmla="*/ 1362568 w 1854284"/>
                  <a:gd name="connsiteY175" fmla="*/ 2999777 h 3596160"/>
                  <a:gd name="connsiteX176" fmla="*/ 1173689 w 1854284"/>
                  <a:gd name="connsiteY176" fmla="*/ 2048705 h 3596160"/>
                  <a:gd name="connsiteX177" fmla="*/ 1134731 w 1854284"/>
                  <a:gd name="connsiteY177" fmla="*/ 1667705 h 3596160"/>
                  <a:gd name="connsiteX178" fmla="*/ 1122253 w 1854284"/>
                  <a:gd name="connsiteY178" fmla="*/ 1647227 h 3596160"/>
                  <a:gd name="connsiteX179" fmla="*/ 1125206 w 1854284"/>
                  <a:gd name="connsiteY179" fmla="*/ 1620554 h 3596160"/>
                  <a:gd name="connsiteX180" fmla="*/ 1124824 w 1854284"/>
                  <a:gd name="connsiteY180" fmla="*/ 1618842 h 3596160"/>
                  <a:gd name="connsiteX181" fmla="*/ 1068628 w 1854284"/>
                  <a:gd name="connsiteY181" fmla="*/ 1594551 h 3596160"/>
                  <a:gd name="connsiteX182" fmla="*/ 1099680 w 1854284"/>
                  <a:gd name="connsiteY182" fmla="*/ 1454345 h 3596160"/>
                  <a:gd name="connsiteX183" fmla="*/ 771162 w 1854284"/>
                  <a:gd name="connsiteY183" fmla="*/ 1475586 h 3596160"/>
                  <a:gd name="connsiteX184" fmla="*/ 718203 w 1854284"/>
                  <a:gd name="connsiteY184" fmla="*/ 1492729 h 3596160"/>
                  <a:gd name="connsiteX185" fmla="*/ 714203 w 1854284"/>
                  <a:gd name="connsiteY185" fmla="*/ 1575692 h 3596160"/>
                  <a:gd name="connsiteX186" fmla="*/ 696962 w 1854284"/>
                  <a:gd name="connsiteY186" fmla="*/ 1619224 h 3596160"/>
                  <a:gd name="connsiteX187" fmla="*/ 672101 w 1854284"/>
                  <a:gd name="connsiteY187" fmla="*/ 1612647 h 3596160"/>
                  <a:gd name="connsiteX188" fmla="*/ 641431 w 1854284"/>
                  <a:gd name="connsiteY188" fmla="*/ 1509496 h 3596160"/>
                  <a:gd name="connsiteX189" fmla="*/ 631906 w 1854284"/>
                  <a:gd name="connsiteY189" fmla="*/ 1618842 h 3596160"/>
                  <a:gd name="connsiteX190" fmla="*/ 588378 w 1854284"/>
                  <a:gd name="connsiteY190" fmla="*/ 1608457 h 3596160"/>
                  <a:gd name="connsiteX191" fmla="*/ 566470 w 1854284"/>
                  <a:gd name="connsiteY191" fmla="*/ 1485585 h 3596160"/>
                  <a:gd name="connsiteX192" fmla="*/ 527893 w 1854284"/>
                  <a:gd name="connsiteY192" fmla="*/ 1607792 h 3596160"/>
                  <a:gd name="connsiteX193" fmla="*/ 501223 w 1854284"/>
                  <a:gd name="connsiteY193" fmla="*/ 1597314 h 3596160"/>
                  <a:gd name="connsiteX194" fmla="*/ 464741 w 1854284"/>
                  <a:gd name="connsiteY194" fmla="*/ 1443104 h 3596160"/>
                  <a:gd name="connsiteX195" fmla="*/ 224331 w 1854284"/>
                  <a:gd name="connsiteY195" fmla="*/ 1436914 h 3596160"/>
                  <a:gd name="connsiteX196" fmla="*/ 245478 w 1854284"/>
                  <a:gd name="connsiteY196" fmla="*/ 1772480 h 3596160"/>
                  <a:gd name="connsiteX197" fmla="*/ 255954 w 1854284"/>
                  <a:gd name="connsiteY197" fmla="*/ 2298354 h 3596160"/>
                  <a:gd name="connsiteX198" fmla="*/ 210615 w 1854284"/>
                  <a:gd name="connsiteY198" fmla="*/ 2741458 h 3596160"/>
                  <a:gd name="connsiteX199" fmla="*/ 259384 w 1854284"/>
                  <a:gd name="connsiteY199" fmla="*/ 3120551 h 3596160"/>
                  <a:gd name="connsiteX200" fmla="*/ 274337 w 1854284"/>
                  <a:gd name="connsiteY200" fmla="*/ 3124267 h 3596160"/>
                  <a:gd name="connsiteX201" fmla="*/ 274718 w 1854284"/>
                  <a:gd name="connsiteY201" fmla="*/ 3123504 h 3596160"/>
                  <a:gd name="connsiteX202" fmla="*/ 274718 w 1854284"/>
                  <a:gd name="connsiteY202" fmla="*/ 3123504 h 3596160"/>
                  <a:gd name="connsiteX203" fmla="*/ 1173022 w 1854284"/>
                  <a:gd name="connsiteY203" fmla="*/ 1494636 h 3596160"/>
                  <a:gd name="connsiteX204" fmla="*/ 1144923 w 1854284"/>
                  <a:gd name="connsiteY204" fmla="*/ 1601695 h 3596160"/>
                  <a:gd name="connsiteX205" fmla="*/ 1140828 w 1854284"/>
                  <a:gd name="connsiteY205" fmla="*/ 1622935 h 3596160"/>
                  <a:gd name="connsiteX206" fmla="*/ 1140828 w 1854284"/>
                  <a:gd name="connsiteY206" fmla="*/ 1622935 h 3596160"/>
                  <a:gd name="connsiteX207" fmla="*/ 1138447 w 1854284"/>
                  <a:gd name="connsiteY207" fmla="*/ 1633223 h 3596160"/>
                  <a:gd name="connsiteX208" fmla="*/ 1140924 w 1854284"/>
                  <a:gd name="connsiteY208" fmla="*/ 1640274 h 3596160"/>
                  <a:gd name="connsiteX209" fmla="*/ 1192930 w 1854284"/>
                  <a:gd name="connsiteY209" fmla="*/ 1359570 h 3596160"/>
                  <a:gd name="connsiteX210" fmla="*/ 1181023 w 1854284"/>
                  <a:gd name="connsiteY210" fmla="*/ 1366523 h 3596160"/>
                  <a:gd name="connsiteX211" fmla="*/ 1170736 w 1854284"/>
                  <a:gd name="connsiteY211" fmla="*/ 1361188 h 3596160"/>
                  <a:gd name="connsiteX212" fmla="*/ 1157497 w 1854284"/>
                  <a:gd name="connsiteY212" fmla="*/ 1368714 h 3596160"/>
                  <a:gd name="connsiteX213" fmla="*/ 1111109 w 1854284"/>
                  <a:gd name="connsiteY213" fmla="*/ 1447392 h 3596160"/>
                  <a:gd name="connsiteX214" fmla="*/ 1112728 w 1854284"/>
                  <a:gd name="connsiteY214" fmla="*/ 1464629 h 3596160"/>
                  <a:gd name="connsiteX215" fmla="*/ 1082248 w 1854284"/>
                  <a:gd name="connsiteY215" fmla="*/ 1619791 h 3596160"/>
                  <a:gd name="connsiteX216" fmla="*/ 1161306 w 1854284"/>
                  <a:gd name="connsiteY216" fmla="*/ 1520067 h 3596160"/>
                  <a:gd name="connsiteX217" fmla="*/ 1173022 w 1854284"/>
                  <a:gd name="connsiteY217" fmla="*/ 1494729 h 3596160"/>
                  <a:gd name="connsiteX218" fmla="*/ 1173022 w 1854284"/>
                  <a:gd name="connsiteY218" fmla="*/ 1494636 h 3596160"/>
                  <a:gd name="connsiteX219" fmla="*/ 563708 w 1854284"/>
                  <a:gd name="connsiteY219" fmla="*/ 1461010 h 3596160"/>
                  <a:gd name="connsiteX220" fmla="*/ 604761 w 1854284"/>
                  <a:gd name="connsiteY220" fmla="*/ 1608457 h 3596160"/>
                  <a:gd name="connsiteX221" fmla="*/ 616953 w 1854284"/>
                  <a:gd name="connsiteY221" fmla="*/ 1608745 h 3596160"/>
                  <a:gd name="connsiteX222" fmla="*/ 626383 w 1854284"/>
                  <a:gd name="connsiteY222" fmla="*/ 1515970 h 3596160"/>
                  <a:gd name="connsiteX223" fmla="*/ 616381 w 1854284"/>
                  <a:gd name="connsiteY223" fmla="*/ 1464345 h 3596160"/>
                  <a:gd name="connsiteX224" fmla="*/ 630192 w 1854284"/>
                  <a:gd name="connsiteY224" fmla="*/ 1464629 h 3596160"/>
                  <a:gd name="connsiteX225" fmla="*/ 686960 w 1854284"/>
                  <a:gd name="connsiteY225" fmla="*/ 1591695 h 3596160"/>
                  <a:gd name="connsiteX226" fmla="*/ 663720 w 1854284"/>
                  <a:gd name="connsiteY226" fmla="*/ 1434914 h 3596160"/>
                  <a:gd name="connsiteX227" fmla="*/ 662006 w 1854284"/>
                  <a:gd name="connsiteY227" fmla="*/ 1421673 h 3596160"/>
                  <a:gd name="connsiteX228" fmla="*/ 685247 w 1854284"/>
                  <a:gd name="connsiteY228" fmla="*/ 1423864 h 3596160"/>
                  <a:gd name="connsiteX229" fmla="*/ 750398 w 1854284"/>
                  <a:gd name="connsiteY229" fmla="*/ 1490157 h 3596160"/>
                  <a:gd name="connsiteX230" fmla="*/ 662197 w 1854284"/>
                  <a:gd name="connsiteY230" fmla="*/ 1378527 h 3596160"/>
                  <a:gd name="connsiteX231" fmla="*/ 605521 w 1854284"/>
                  <a:gd name="connsiteY231" fmla="*/ 1276989 h 3596160"/>
                  <a:gd name="connsiteX232" fmla="*/ 605521 w 1854284"/>
                  <a:gd name="connsiteY232" fmla="*/ 1276989 h 3596160"/>
                  <a:gd name="connsiteX233" fmla="*/ 595806 w 1854284"/>
                  <a:gd name="connsiteY233" fmla="*/ 1255079 h 3596160"/>
                  <a:gd name="connsiteX234" fmla="*/ 446454 w 1854284"/>
                  <a:gd name="connsiteY234" fmla="*/ 1370523 h 3596160"/>
                  <a:gd name="connsiteX235" fmla="*/ 475983 w 1854284"/>
                  <a:gd name="connsiteY235" fmla="*/ 1428533 h 3596160"/>
                  <a:gd name="connsiteX236" fmla="*/ 475983 w 1854284"/>
                  <a:gd name="connsiteY236" fmla="*/ 1428626 h 3596160"/>
                  <a:gd name="connsiteX237" fmla="*/ 517129 w 1854284"/>
                  <a:gd name="connsiteY237" fmla="*/ 1583314 h 3596160"/>
                  <a:gd name="connsiteX238" fmla="*/ 517129 w 1854284"/>
                  <a:gd name="connsiteY238" fmla="*/ 1596169 h 3596160"/>
                  <a:gd name="connsiteX239" fmla="*/ 549229 w 1854284"/>
                  <a:gd name="connsiteY239" fmla="*/ 1492157 h 3596160"/>
                  <a:gd name="connsiteX240" fmla="*/ 563708 w 1854284"/>
                  <a:gd name="connsiteY240" fmla="*/ 1461010 h 3596160"/>
                  <a:gd name="connsiteX241" fmla="*/ 326345 w 1854284"/>
                  <a:gd name="connsiteY241" fmla="*/ 813789 h 3596160"/>
                  <a:gd name="connsiteX242" fmla="*/ 292817 w 1854284"/>
                  <a:gd name="connsiteY242" fmla="*/ 913132 h 3596160"/>
                  <a:gd name="connsiteX243" fmla="*/ 314439 w 1854284"/>
                  <a:gd name="connsiteY243" fmla="*/ 959711 h 3596160"/>
                  <a:gd name="connsiteX244" fmla="*/ 328059 w 1854284"/>
                  <a:gd name="connsiteY244" fmla="*/ 829314 h 3596160"/>
                  <a:gd name="connsiteX245" fmla="*/ 328059 w 1854284"/>
                  <a:gd name="connsiteY245" fmla="*/ 829314 h 3596160"/>
                  <a:gd name="connsiteX246" fmla="*/ 326345 w 1854284"/>
                  <a:gd name="connsiteY246" fmla="*/ 813789 h 35961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</a:cxnLst>
                <a:rect l="l" t="t" r="r" b="b"/>
                <a:pathLst>
                  <a:path w="1854284" h="3596160">
                    <a:moveTo>
                      <a:pt x="603426" y="3604135"/>
                    </a:moveTo>
                    <a:cubicBezTo>
                      <a:pt x="549611" y="3603852"/>
                      <a:pt x="495698" y="3597373"/>
                      <a:pt x="449789" y="3568035"/>
                    </a:cubicBezTo>
                    <a:cubicBezTo>
                      <a:pt x="446073" y="3577467"/>
                      <a:pt x="446073" y="3589276"/>
                      <a:pt x="439692" y="3597373"/>
                    </a:cubicBezTo>
                    <a:cubicBezTo>
                      <a:pt x="417403" y="3602135"/>
                      <a:pt x="391876" y="3596229"/>
                      <a:pt x="369017" y="3597182"/>
                    </a:cubicBezTo>
                    <a:cubicBezTo>
                      <a:pt x="319485" y="3593657"/>
                      <a:pt x="264812" y="3598043"/>
                      <a:pt x="216140" y="3588704"/>
                    </a:cubicBezTo>
                    <a:cubicBezTo>
                      <a:pt x="206711" y="3594327"/>
                      <a:pt x="209283" y="3577086"/>
                      <a:pt x="208234" y="3571942"/>
                    </a:cubicBezTo>
                    <a:cubicBezTo>
                      <a:pt x="204615" y="3554417"/>
                      <a:pt x="202804" y="3536604"/>
                      <a:pt x="205567" y="3518699"/>
                    </a:cubicBezTo>
                    <a:cubicBezTo>
                      <a:pt x="206329" y="3511267"/>
                      <a:pt x="207757" y="3502979"/>
                      <a:pt x="214522" y="3499077"/>
                    </a:cubicBezTo>
                    <a:cubicBezTo>
                      <a:pt x="214522" y="3499077"/>
                      <a:pt x="214522" y="3499077"/>
                      <a:pt x="214522" y="3499077"/>
                    </a:cubicBezTo>
                    <a:cubicBezTo>
                      <a:pt x="215473" y="3496788"/>
                      <a:pt x="216998" y="3494695"/>
                      <a:pt x="219094" y="3493361"/>
                    </a:cubicBezTo>
                    <a:lnTo>
                      <a:pt x="219189" y="3493170"/>
                    </a:lnTo>
                    <a:cubicBezTo>
                      <a:pt x="212806" y="3455926"/>
                      <a:pt x="226712" y="3416114"/>
                      <a:pt x="242525" y="3382488"/>
                    </a:cubicBezTo>
                    <a:cubicBezTo>
                      <a:pt x="245762" y="3365629"/>
                      <a:pt x="250524" y="3343723"/>
                      <a:pt x="257954" y="3323627"/>
                    </a:cubicBezTo>
                    <a:cubicBezTo>
                      <a:pt x="257763" y="3322766"/>
                      <a:pt x="258812" y="3322004"/>
                      <a:pt x="259670" y="3322385"/>
                    </a:cubicBezTo>
                    <a:cubicBezTo>
                      <a:pt x="259954" y="3322292"/>
                      <a:pt x="260240" y="3322194"/>
                      <a:pt x="260526" y="3322101"/>
                    </a:cubicBezTo>
                    <a:cubicBezTo>
                      <a:pt x="262335" y="3314767"/>
                      <a:pt x="271291" y="3314102"/>
                      <a:pt x="277099" y="3316195"/>
                    </a:cubicBezTo>
                    <a:cubicBezTo>
                      <a:pt x="279004" y="3264761"/>
                      <a:pt x="273004" y="3214661"/>
                      <a:pt x="272337" y="3163413"/>
                    </a:cubicBezTo>
                    <a:cubicBezTo>
                      <a:pt x="267574" y="3165702"/>
                      <a:pt x="261861" y="3163702"/>
                      <a:pt x="257668" y="3160939"/>
                    </a:cubicBezTo>
                    <a:cubicBezTo>
                      <a:pt x="240716" y="3163320"/>
                      <a:pt x="231665" y="3145126"/>
                      <a:pt x="229856" y="3130839"/>
                    </a:cubicBezTo>
                    <a:cubicBezTo>
                      <a:pt x="196328" y="2973104"/>
                      <a:pt x="171469" y="2854042"/>
                      <a:pt x="184231" y="2693261"/>
                    </a:cubicBezTo>
                    <a:cubicBezTo>
                      <a:pt x="192137" y="2580770"/>
                      <a:pt x="218808" y="2459424"/>
                      <a:pt x="225570" y="2342454"/>
                    </a:cubicBezTo>
                    <a:cubicBezTo>
                      <a:pt x="237667" y="2178720"/>
                      <a:pt x="231191" y="1997173"/>
                      <a:pt x="224235" y="1826867"/>
                    </a:cubicBezTo>
                    <a:cubicBezTo>
                      <a:pt x="217759" y="1706949"/>
                      <a:pt x="220426" y="1583314"/>
                      <a:pt x="208520" y="1462819"/>
                    </a:cubicBezTo>
                    <a:cubicBezTo>
                      <a:pt x="168229" y="1453392"/>
                      <a:pt x="174136" y="1403670"/>
                      <a:pt x="178898" y="1371857"/>
                    </a:cubicBezTo>
                    <a:cubicBezTo>
                      <a:pt x="184993" y="1329948"/>
                      <a:pt x="178898" y="1285086"/>
                      <a:pt x="190614" y="1244223"/>
                    </a:cubicBezTo>
                    <a:cubicBezTo>
                      <a:pt x="126890" y="1195264"/>
                      <a:pt x="44309" y="1157736"/>
                      <a:pt x="17448" y="1076676"/>
                    </a:cubicBezTo>
                    <a:cubicBezTo>
                      <a:pt x="7162" y="1065248"/>
                      <a:pt x="7637" y="1033246"/>
                      <a:pt x="6781" y="1015907"/>
                    </a:cubicBezTo>
                    <a:cubicBezTo>
                      <a:pt x="4304" y="968473"/>
                      <a:pt x="2874" y="923229"/>
                      <a:pt x="3828" y="875985"/>
                    </a:cubicBezTo>
                    <a:cubicBezTo>
                      <a:pt x="5923" y="755495"/>
                      <a:pt x="20115" y="634907"/>
                      <a:pt x="46118" y="517272"/>
                    </a:cubicBezTo>
                    <a:cubicBezTo>
                      <a:pt x="84409" y="308964"/>
                      <a:pt x="186612" y="109986"/>
                      <a:pt x="421786" y="120557"/>
                    </a:cubicBezTo>
                    <a:cubicBezTo>
                      <a:pt x="423881" y="120557"/>
                      <a:pt x="432929" y="120366"/>
                      <a:pt x="434929" y="122083"/>
                    </a:cubicBezTo>
                    <a:cubicBezTo>
                      <a:pt x="487126" y="128845"/>
                      <a:pt x="539132" y="88364"/>
                      <a:pt x="550373" y="37785"/>
                    </a:cubicBezTo>
                    <a:cubicBezTo>
                      <a:pt x="551229" y="22544"/>
                      <a:pt x="560468" y="-980"/>
                      <a:pt x="578853" y="11499"/>
                    </a:cubicBezTo>
                    <a:cubicBezTo>
                      <a:pt x="579423" y="17117"/>
                      <a:pt x="579423" y="22833"/>
                      <a:pt x="579042" y="28451"/>
                    </a:cubicBezTo>
                    <a:cubicBezTo>
                      <a:pt x="579042" y="29116"/>
                      <a:pt x="578281" y="32642"/>
                      <a:pt x="578186" y="33595"/>
                    </a:cubicBezTo>
                    <a:cubicBezTo>
                      <a:pt x="571233" y="73695"/>
                      <a:pt x="542562" y="108176"/>
                      <a:pt x="506462" y="126180"/>
                    </a:cubicBezTo>
                    <a:cubicBezTo>
                      <a:pt x="504081" y="129989"/>
                      <a:pt x="498937" y="129701"/>
                      <a:pt x="495223" y="131417"/>
                    </a:cubicBezTo>
                    <a:cubicBezTo>
                      <a:pt x="478841" y="136561"/>
                      <a:pt x="462267" y="141895"/>
                      <a:pt x="445503" y="142179"/>
                    </a:cubicBezTo>
                    <a:cubicBezTo>
                      <a:pt x="495128" y="262386"/>
                      <a:pt x="637908" y="310392"/>
                      <a:pt x="752684" y="319345"/>
                    </a:cubicBezTo>
                    <a:cubicBezTo>
                      <a:pt x="839074" y="320870"/>
                      <a:pt x="889176" y="241526"/>
                      <a:pt x="864508" y="160276"/>
                    </a:cubicBezTo>
                    <a:cubicBezTo>
                      <a:pt x="811167" y="153895"/>
                      <a:pt x="756207" y="94842"/>
                      <a:pt x="777734" y="38929"/>
                    </a:cubicBezTo>
                    <a:cubicBezTo>
                      <a:pt x="777829" y="38739"/>
                      <a:pt x="777925" y="38548"/>
                      <a:pt x="778211" y="38548"/>
                    </a:cubicBezTo>
                    <a:cubicBezTo>
                      <a:pt x="779925" y="41692"/>
                      <a:pt x="779925" y="46357"/>
                      <a:pt x="781924" y="49789"/>
                    </a:cubicBezTo>
                    <a:lnTo>
                      <a:pt x="781924" y="49789"/>
                    </a:lnTo>
                    <a:cubicBezTo>
                      <a:pt x="788403" y="66742"/>
                      <a:pt x="792403" y="89982"/>
                      <a:pt x="809262" y="99033"/>
                    </a:cubicBezTo>
                    <a:cubicBezTo>
                      <a:pt x="836503" y="99605"/>
                      <a:pt x="864698" y="102842"/>
                      <a:pt x="888795" y="116367"/>
                    </a:cubicBezTo>
                    <a:cubicBezTo>
                      <a:pt x="990809" y="137989"/>
                      <a:pt x="1074914" y="219904"/>
                      <a:pt x="1099298" y="321252"/>
                    </a:cubicBezTo>
                    <a:cubicBezTo>
                      <a:pt x="1132636" y="438598"/>
                      <a:pt x="1108632" y="569948"/>
                      <a:pt x="1128159" y="691676"/>
                    </a:cubicBezTo>
                    <a:cubicBezTo>
                      <a:pt x="1161783" y="906849"/>
                      <a:pt x="1276655" y="1129351"/>
                      <a:pt x="1198167" y="1347092"/>
                    </a:cubicBezTo>
                    <a:cubicBezTo>
                      <a:pt x="1237506" y="1447485"/>
                      <a:pt x="1240459" y="1581598"/>
                      <a:pt x="1154734" y="1658180"/>
                    </a:cubicBezTo>
                    <a:cubicBezTo>
                      <a:pt x="1179024" y="1741044"/>
                      <a:pt x="1181688" y="1838773"/>
                      <a:pt x="1191404" y="1923354"/>
                    </a:cubicBezTo>
                    <a:cubicBezTo>
                      <a:pt x="1203787" y="2058039"/>
                      <a:pt x="1212645" y="2192817"/>
                      <a:pt x="1230267" y="2328074"/>
                    </a:cubicBezTo>
                    <a:cubicBezTo>
                      <a:pt x="1248173" y="2451992"/>
                      <a:pt x="1275225" y="2620014"/>
                      <a:pt x="1306944" y="2740886"/>
                    </a:cubicBezTo>
                    <a:cubicBezTo>
                      <a:pt x="1325231" y="2802226"/>
                      <a:pt x="1341423" y="2861092"/>
                      <a:pt x="1364761" y="2921098"/>
                    </a:cubicBezTo>
                    <a:cubicBezTo>
                      <a:pt x="1376000" y="2949101"/>
                      <a:pt x="1388097" y="2977104"/>
                      <a:pt x="1401336" y="3005586"/>
                    </a:cubicBezTo>
                    <a:cubicBezTo>
                      <a:pt x="1403335" y="3009395"/>
                      <a:pt x="1400763" y="3014348"/>
                      <a:pt x="1396668" y="3015492"/>
                    </a:cubicBezTo>
                    <a:cubicBezTo>
                      <a:pt x="1417814" y="3060927"/>
                      <a:pt x="1437912" y="3117695"/>
                      <a:pt x="1467915" y="3153986"/>
                    </a:cubicBezTo>
                    <a:cubicBezTo>
                      <a:pt x="1476963" y="3146935"/>
                      <a:pt x="1487633" y="3154079"/>
                      <a:pt x="1495823" y="3159986"/>
                    </a:cubicBezTo>
                    <a:cubicBezTo>
                      <a:pt x="1501825" y="3164748"/>
                      <a:pt x="1511350" y="3167036"/>
                      <a:pt x="1514112" y="3174464"/>
                    </a:cubicBezTo>
                    <a:cubicBezTo>
                      <a:pt x="1517921" y="3176654"/>
                      <a:pt x="1521924" y="3179129"/>
                      <a:pt x="1526495" y="3182273"/>
                    </a:cubicBezTo>
                    <a:cubicBezTo>
                      <a:pt x="1530114" y="3163702"/>
                      <a:pt x="1555831" y="3118742"/>
                      <a:pt x="1579739" y="3143791"/>
                    </a:cubicBezTo>
                    <a:cubicBezTo>
                      <a:pt x="1590503" y="3163320"/>
                      <a:pt x="1573072" y="3191514"/>
                      <a:pt x="1568786" y="3209992"/>
                    </a:cubicBezTo>
                    <a:cubicBezTo>
                      <a:pt x="1626317" y="3244664"/>
                      <a:pt x="1685658" y="3268379"/>
                      <a:pt x="1745284" y="3280285"/>
                    </a:cubicBezTo>
                    <a:cubicBezTo>
                      <a:pt x="1789289" y="3283048"/>
                      <a:pt x="1825293" y="3311148"/>
                      <a:pt x="1838723" y="3353341"/>
                    </a:cubicBezTo>
                    <a:cubicBezTo>
                      <a:pt x="1848059" y="3354295"/>
                      <a:pt x="1848724" y="3378586"/>
                      <a:pt x="1851678" y="3386488"/>
                    </a:cubicBezTo>
                    <a:cubicBezTo>
                      <a:pt x="1851773" y="3395920"/>
                      <a:pt x="1865870" y="3419067"/>
                      <a:pt x="1851010" y="3424686"/>
                    </a:cubicBezTo>
                    <a:cubicBezTo>
                      <a:pt x="1790337" y="3437448"/>
                      <a:pt x="1734615" y="3444498"/>
                      <a:pt x="1672798" y="3451926"/>
                    </a:cubicBezTo>
                    <a:cubicBezTo>
                      <a:pt x="1585073" y="3462879"/>
                      <a:pt x="1489918" y="3478882"/>
                      <a:pt x="1406956" y="3439638"/>
                    </a:cubicBezTo>
                    <a:cubicBezTo>
                      <a:pt x="1387048" y="3477166"/>
                      <a:pt x="1327135" y="3460498"/>
                      <a:pt x="1290656" y="3464786"/>
                    </a:cubicBezTo>
                    <a:cubicBezTo>
                      <a:pt x="1265890" y="3465167"/>
                      <a:pt x="1226742" y="3465548"/>
                      <a:pt x="1206454" y="3463642"/>
                    </a:cubicBezTo>
                    <a:cubicBezTo>
                      <a:pt x="1198262" y="3462214"/>
                      <a:pt x="1181879" y="3463167"/>
                      <a:pt x="1178833" y="3455070"/>
                    </a:cubicBezTo>
                    <a:cubicBezTo>
                      <a:pt x="1173212" y="3435067"/>
                      <a:pt x="1166736" y="3403636"/>
                      <a:pt x="1187690" y="3388967"/>
                    </a:cubicBezTo>
                    <a:cubicBezTo>
                      <a:pt x="1186356" y="3362964"/>
                      <a:pt x="1185500" y="3339723"/>
                      <a:pt x="1185118" y="3317911"/>
                    </a:cubicBezTo>
                    <a:cubicBezTo>
                      <a:pt x="1177212" y="3291047"/>
                      <a:pt x="1179212" y="3262286"/>
                      <a:pt x="1177593" y="3234376"/>
                    </a:cubicBezTo>
                    <a:cubicBezTo>
                      <a:pt x="1176926" y="3220280"/>
                      <a:pt x="1176261" y="3205704"/>
                      <a:pt x="1183595" y="3193798"/>
                    </a:cubicBezTo>
                    <a:cubicBezTo>
                      <a:pt x="1186642" y="3182370"/>
                      <a:pt x="1207692" y="3189416"/>
                      <a:pt x="1215121" y="3185133"/>
                    </a:cubicBezTo>
                    <a:cubicBezTo>
                      <a:pt x="1202929" y="3141889"/>
                      <a:pt x="1190262" y="3109217"/>
                      <a:pt x="1159783" y="3079404"/>
                    </a:cubicBezTo>
                    <a:cubicBezTo>
                      <a:pt x="1032528" y="3085023"/>
                      <a:pt x="1030433" y="3087595"/>
                      <a:pt x="1000048" y="2962342"/>
                    </a:cubicBezTo>
                    <a:cubicBezTo>
                      <a:pt x="969662" y="2849279"/>
                      <a:pt x="942040" y="2738695"/>
                      <a:pt x="911561" y="2625632"/>
                    </a:cubicBezTo>
                    <a:cubicBezTo>
                      <a:pt x="866508" y="2434369"/>
                      <a:pt x="792308" y="2276160"/>
                      <a:pt x="730300" y="2095851"/>
                    </a:cubicBezTo>
                    <a:cubicBezTo>
                      <a:pt x="651814" y="2308545"/>
                      <a:pt x="602570" y="2581058"/>
                      <a:pt x="580472" y="2825657"/>
                    </a:cubicBezTo>
                    <a:cubicBezTo>
                      <a:pt x="573042" y="2903094"/>
                      <a:pt x="566184" y="2995489"/>
                      <a:pt x="560564" y="3090646"/>
                    </a:cubicBezTo>
                    <a:cubicBezTo>
                      <a:pt x="557136" y="3106263"/>
                      <a:pt x="563422" y="3167511"/>
                      <a:pt x="538942" y="3161413"/>
                    </a:cubicBezTo>
                    <a:cubicBezTo>
                      <a:pt x="528179" y="3167222"/>
                      <a:pt x="520178" y="3167892"/>
                      <a:pt x="505890" y="3168176"/>
                    </a:cubicBezTo>
                    <a:cubicBezTo>
                      <a:pt x="507130" y="3212564"/>
                      <a:pt x="508843" y="3248092"/>
                      <a:pt x="521608" y="3288857"/>
                    </a:cubicBezTo>
                    <a:lnTo>
                      <a:pt x="521608" y="3288857"/>
                    </a:lnTo>
                    <a:cubicBezTo>
                      <a:pt x="523608" y="3295335"/>
                      <a:pt x="525703" y="3302098"/>
                      <a:pt x="527131" y="3308767"/>
                    </a:cubicBezTo>
                    <a:cubicBezTo>
                      <a:pt x="539323" y="3306767"/>
                      <a:pt x="569423" y="3290192"/>
                      <a:pt x="572184" y="3310097"/>
                    </a:cubicBezTo>
                    <a:cubicBezTo>
                      <a:pt x="574660" y="3312767"/>
                      <a:pt x="576851" y="3315148"/>
                      <a:pt x="579042" y="3317432"/>
                    </a:cubicBezTo>
                    <a:cubicBezTo>
                      <a:pt x="627715" y="3245427"/>
                      <a:pt x="672673" y="3294191"/>
                      <a:pt x="613142" y="3349439"/>
                    </a:cubicBezTo>
                    <a:cubicBezTo>
                      <a:pt x="664957" y="3392204"/>
                      <a:pt x="729251" y="3417068"/>
                      <a:pt x="794689" y="3429639"/>
                    </a:cubicBezTo>
                    <a:cubicBezTo>
                      <a:pt x="836884" y="3436494"/>
                      <a:pt x="891176" y="3441829"/>
                      <a:pt x="911179" y="3485835"/>
                    </a:cubicBezTo>
                    <a:cubicBezTo>
                      <a:pt x="916323" y="3496598"/>
                      <a:pt x="920800" y="3513648"/>
                      <a:pt x="913179" y="3523173"/>
                    </a:cubicBezTo>
                    <a:cubicBezTo>
                      <a:pt x="913942" y="3536698"/>
                      <a:pt x="911656" y="3550036"/>
                      <a:pt x="911275" y="3563463"/>
                    </a:cubicBezTo>
                    <a:cubicBezTo>
                      <a:pt x="911275" y="3568417"/>
                      <a:pt x="906894" y="3572416"/>
                      <a:pt x="902036" y="3572705"/>
                    </a:cubicBezTo>
                    <a:cubicBezTo>
                      <a:pt x="808214" y="3578514"/>
                      <a:pt x="700962" y="3604424"/>
                      <a:pt x="603426" y="3604135"/>
                    </a:cubicBezTo>
                    <a:close/>
                    <a:moveTo>
                      <a:pt x="435692" y="3549846"/>
                    </a:moveTo>
                    <a:lnTo>
                      <a:pt x="435692" y="3549846"/>
                    </a:lnTo>
                    <a:cubicBezTo>
                      <a:pt x="442264" y="3550036"/>
                      <a:pt x="449217" y="3550227"/>
                      <a:pt x="456361" y="3550418"/>
                    </a:cubicBezTo>
                    <a:cubicBezTo>
                      <a:pt x="584376" y="3626994"/>
                      <a:pt x="757066" y="3559561"/>
                      <a:pt x="893367" y="3555273"/>
                    </a:cubicBezTo>
                    <a:lnTo>
                      <a:pt x="894606" y="3534795"/>
                    </a:lnTo>
                    <a:cubicBezTo>
                      <a:pt x="893557" y="3535558"/>
                      <a:pt x="891081" y="3533651"/>
                      <a:pt x="890702" y="3532795"/>
                    </a:cubicBezTo>
                    <a:cubicBezTo>
                      <a:pt x="888225" y="3526317"/>
                      <a:pt x="872603" y="3535651"/>
                      <a:pt x="866222" y="3535651"/>
                    </a:cubicBezTo>
                    <a:cubicBezTo>
                      <a:pt x="729346" y="3541841"/>
                      <a:pt x="584185" y="3542795"/>
                      <a:pt x="446359" y="3541460"/>
                    </a:cubicBezTo>
                    <a:cubicBezTo>
                      <a:pt x="378733" y="3528889"/>
                      <a:pt x="312248" y="3514220"/>
                      <a:pt x="244906" y="3502123"/>
                    </a:cubicBezTo>
                    <a:cubicBezTo>
                      <a:pt x="238999" y="3505267"/>
                      <a:pt x="232046" y="3506030"/>
                      <a:pt x="226712" y="3510313"/>
                    </a:cubicBezTo>
                    <a:cubicBezTo>
                      <a:pt x="222807" y="3531651"/>
                      <a:pt x="223189" y="3553748"/>
                      <a:pt x="227856" y="3574988"/>
                    </a:cubicBezTo>
                    <a:cubicBezTo>
                      <a:pt x="295008" y="3575751"/>
                      <a:pt x="360825" y="3579086"/>
                      <a:pt x="427500" y="3581374"/>
                    </a:cubicBezTo>
                    <a:cubicBezTo>
                      <a:pt x="430262" y="3570798"/>
                      <a:pt x="432643" y="3560319"/>
                      <a:pt x="435692" y="3549846"/>
                    </a:cubicBezTo>
                    <a:lnTo>
                      <a:pt x="435692" y="3549846"/>
                    </a:lnTo>
                    <a:close/>
                    <a:moveTo>
                      <a:pt x="1363903" y="3394013"/>
                    </a:moveTo>
                    <a:cubicBezTo>
                      <a:pt x="1304753" y="3394013"/>
                      <a:pt x="1251698" y="3395348"/>
                      <a:pt x="1196834" y="3399729"/>
                    </a:cubicBezTo>
                    <a:cubicBezTo>
                      <a:pt x="1187786" y="3412491"/>
                      <a:pt x="1189976" y="3429541"/>
                      <a:pt x="1194834" y="3443545"/>
                    </a:cubicBezTo>
                    <a:cubicBezTo>
                      <a:pt x="1257888" y="3445829"/>
                      <a:pt x="1303037" y="3446498"/>
                      <a:pt x="1359617" y="3444117"/>
                    </a:cubicBezTo>
                    <a:cubicBezTo>
                      <a:pt x="1371047" y="3443926"/>
                      <a:pt x="1390287" y="3441354"/>
                      <a:pt x="1390383" y="3426495"/>
                    </a:cubicBezTo>
                    <a:cubicBezTo>
                      <a:pt x="1389811" y="3423067"/>
                      <a:pt x="1390764" y="3419542"/>
                      <a:pt x="1393050" y="3416877"/>
                    </a:cubicBezTo>
                    <a:cubicBezTo>
                      <a:pt x="1395717" y="3413254"/>
                      <a:pt x="1401145" y="3412207"/>
                      <a:pt x="1404766" y="3415063"/>
                    </a:cubicBezTo>
                    <a:cubicBezTo>
                      <a:pt x="1421816" y="3426402"/>
                      <a:pt x="1441149" y="3434113"/>
                      <a:pt x="1461057" y="3438592"/>
                    </a:cubicBezTo>
                    <a:cubicBezTo>
                      <a:pt x="1505443" y="3449163"/>
                      <a:pt x="1561261" y="3443926"/>
                      <a:pt x="1607932" y="3438973"/>
                    </a:cubicBezTo>
                    <a:cubicBezTo>
                      <a:pt x="1685467" y="3432592"/>
                      <a:pt x="1760428" y="3422970"/>
                      <a:pt x="1836914" y="3407826"/>
                    </a:cubicBezTo>
                    <a:cubicBezTo>
                      <a:pt x="1834437" y="3396492"/>
                      <a:pt x="1831960" y="3385442"/>
                      <a:pt x="1830151" y="3377061"/>
                    </a:cubicBezTo>
                    <a:cubicBezTo>
                      <a:pt x="1823675" y="3380586"/>
                      <a:pt x="1815578" y="3380014"/>
                      <a:pt x="1808053" y="3381251"/>
                    </a:cubicBezTo>
                    <a:cubicBezTo>
                      <a:pt x="1665940" y="3407352"/>
                      <a:pt x="1510587" y="3391730"/>
                      <a:pt x="1363903" y="3394013"/>
                    </a:cubicBezTo>
                    <a:close/>
                    <a:moveTo>
                      <a:pt x="285387" y="3163032"/>
                    </a:moveTo>
                    <a:cubicBezTo>
                      <a:pt x="295389" y="3215038"/>
                      <a:pt x="300342" y="3267807"/>
                      <a:pt x="300247" y="3320767"/>
                    </a:cubicBezTo>
                    <a:cubicBezTo>
                      <a:pt x="303293" y="3323436"/>
                      <a:pt x="302723" y="3327817"/>
                      <a:pt x="301865" y="3331245"/>
                    </a:cubicBezTo>
                    <a:cubicBezTo>
                      <a:pt x="304056" y="3337342"/>
                      <a:pt x="305960" y="3343533"/>
                      <a:pt x="306914" y="3349914"/>
                    </a:cubicBezTo>
                    <a:cubicBezTo>
                      <a:pt x="371780" y="3392204"/>
                      <a:pt x="442550" y="3348295"/>
                      <a:pt x="502937" y="3318385"/>
                    </a:cubicBezTo>
                    <a:cubicBezTo>
                      <a:pt x="485794" y="3268760"/>
                      <a:pt x="481601" y="3210657"/>
                      <a:pt x="493793" y="3161985"/>
                    </a:cubicBezTo>
                    <a:cubicBezTo>
                      <a:pt x="429690" y="3166748"/>
                      <a:pt x="351395" y="3175510"/>
                      <a:pt x="285387" y="3163032"/>
                    </a:cubicBezTo>
                    <a:lnTo>
                      <a:pt x="285387" y="3163032"/>
                    </a:lnTo>
                    <a:close/>
                    <a:moveTo>
                      <a:pt x="623716" y="3299242"/>
                    </a:moveTo>
                    <a:cubicBezTo>
                      <a:pt x="609619" y="3304288"/>
                      <a:pt x="599236" y="3317055"/>
                      <a:pt x="589139" y="3327720"/>
                    </a:cubicBezTo>
                    <a:cubicBezTo>
                      <a:pt x="592187" y="3330771"/>
                      <a:pt x="595331" y="3333724"/>
                      <a:pt x="598378" y="3336482"/>
                    </a:cubicBezTo>
                    <a:cubicBezTo>
                      <a:pt x="610284" y="3326957"/>
                      <a:pt x="619334" y="3313911"/>
                      <a:pt x="623716" y="3299242"/>
                    </a:cubicBezTo>
                    <a:lnTo>
                      <a:pt x="623716" y="3299242"/>
                    </a:lnTo>
                    <a:close/>
                    <a:moveTo>
                      <a:pt x="1383525" y="3029017"/>
                    </a:moveTo>
                    <a:cubicBezTo>
                      <a:pt x="1324563" y="3049402"/>
                      <a:pt x="1250554" y="3072070"/>
                      <a:pt x="1189595" y="3076833"/>
                    </a:cubicBezTo>
                    <a:cubicBezTo>
                      <a:pt x="1193025" y="3080260"/>
                      <a:pt x="1195976" y="3084167"/>
                      <a:pt x="1198453" y="3088455"/>
                    </a:cubicBezTo>
                    <a:cubicBezTo>
                      <a:pt x="1200455" y="3090167"/>
                      <a:pt x="1202836" y="3092646"/>
                      <a:pt x="1202169" y="3095501"/>
                    </a:cubicBezTo>
                    <a:cubicBezTo>
                      <a:pt x="1214552" y="3123504"/>
                      <a:pt x="1227504" y="3150744"/>
                      <a:pt x="1237792" y="3179701"/>
                    </a:cubicBezTo>
                    <a:cubicBezTo>
                      <a:pt x="1240364" y="3190560"/>
                      <a:pt x="1249794" y="3203229"/>
                      <a:pt x="1245412" y="3214280"/>
                    </a:cubicBezTo>
                    <a:cubicBezTo>
                      <a:pt x="1312374" y="3243711"/>
                      <a:pt x="1397431" y="3230377"/>
                      <a:pt x="1448388" y="3176845"/>
                    </a:cubicBezTo>
                    <a:cubicBezTo>
                      <a:pt x="1417337" y="3130936"/>
                      <a:pt x="1391429" y="3083786"/>
                      <a:pt x="1383525" y="3029017"/>
                    </a:cubicBezTo>
                    <a:lnTo>
                      <a:pt x="1383525" y="3029017"/>
                    </a:lnTo>
                    <a:close/>
                    <a:moveTo>
                      <a:pt x="1564500" y="3152367"/>
                    </a:moveTo>
                    <a:cubicBezTo>
                      <a:pt x="1550212" y="3159032"/>
                      <a:pt x="1544211" y="3176938"/>
                      <a:pt x="1538592" y="3190751"/>
                    </a:cubicBezTo>
                    <a:cubicBezTo>
                      <a:pt x="1542973" y="3193704"/>
                      <a:pt x="1547355" y="3196467"/>
                      <a:pt x="1551736" y="3199323"/>
                    </a:cubicBezTo>
                    <a:cubicBezTo>
                      <a:pt x="1555261" y="3190560"/>
                      <a:pt x="1573739" y="3157511"/>
                      <a:pt x="1564500" y="3152367"/>
                    </a:cubicBezTo>
                    <a:lnTo>
                      <a:pt x="1564500" y="3152367"/>
                    </a:lnTo>
                    <a:close/>
                    <a:moveTo>
                      <a:pt x="274718" y="3123504"/>
                    </a:moveTo>
                    <a:cubicBezTo>
                      <a:pt x="275004" y="3123504"/>
                      <a:pt x="275386" y="3123983"/>
                      <a:pt x="275481" y="3124551"/>
                    </a:cubicBezTo>
                    <a:cubicBezTo>
                      <a:pt x="341298" y="3143224"/>
                      <a:pt x="426262" y="3142270"/>
                      <a:pt x="499414" y="3135699"/>
                    </a:cubicBezTo>
                    <a:cubicBezTo>
                      <a:pt x="508748" y="3131885"/>
                      <a:pt x="518368" y="3129029"/>
                      <a:pt x="528370" y="3127504"/>
                    </a:cubicBezTo>
                    <a:cubicBezTo>
                      <a:pt x="545895" y="2855279"/>
                      <a:pt x="571137" y="2560766"/>
                      <a:pt x="641431" y="2297782"/>
                    </a:cubicBezTo>
                    <a:cubicBezTo>
                      <a:pt x="695344" y="2095283"/>
                      <a:pt x="780020" y="1901541"/>
                      <a:pt x="836503" y="1700754"/>
                    </a:cubicBezTo>
                    <a:cubicBezTo>
                      <a:pt x="846409" y="1665988"/>
                      <a:pt x="854792" y="1633604"/>
                      <a:pt x="862222" y="1601504"/>
                    </a:cubicBezTo>
                    <a:cubicBezTo>
                      <a:pt x="863459" y="1596169"/>
                      <a:pt x="872603" y="1598360"/>
                      <a:pt x="870889" y="1603885"/>
                    </a:cubicBezTo>
                    <a:cubicBezTo>
                      <a:pt x="859173" y="1666179"/>
                      <a:pt x="846695" y="1738570"/>
                      <a:pt x="828789" y="1797055"/>
                    </a:cubicBezTo>
                    <a:cubicBezTo>
                      <a:pt x="834598" y="1790674"/>
                      <a:pt x="840886" y="1784576"/>
                      <a:pt x="846886" y="1778670"/>
                    </a:cubicBezTo>
                    <a:lnTo>
                      <a:pt x="846886" y="1778670"/>
                    </a:lnTo>
                    <a:cubicBezTo>
                      <a:pt x="860029" y="1765908"/>
                      <a:pt x="873461" y="1752857"/>
                      <a:pt x="882795" y="1736854"/>
                    </a:cubicBezTo>
                    <a:cubicBezTo>
                      <a:pt x="886223" y="1729045"/>
                      <a:pt x="891462" y="1724282"/>
                      <a:pt x="898320" y="1722855"/>
                    </a:cubicBezTo>
                    <a:cubicBezTo>
                      <a:pt x="910798" y="1721618"/>
                      <a:pt x="909466" y="1741616"/>
                      <a:pt x="903464" y="1748286"/>
                    </a:cubicBezTo>
                    <a:cubicBezTo>
                      <a:pt x="882986" y="1779716"/>
                      <a:pt x="849172" y="1797818"/>
                      <a:pt x="821550" y="1822104"/>
                    </a:cubicBezTo>
                    <a:cubicBezTo>
                      <a:pt x="801642" y="1888398"/>
                      <a:pt x="778783" y="1955073"/>
                      <a:pt x="756684" y="2019460"/>
                    </a:cubicBezTo>
                    <a:lnTo>
                      <a:pt x="756684" y="2019460"/>
                    </a:lnTo>
                    <a:cubicBezTo>
                      <a:pt x="753731" y="2028320"/>
                      <a:pt x="750208" y="2038324"/>
                      <a:pt x="746968" y="2047942"/>
                    </a:cubicBezTo>
                    <a:cubicBezTo>
                      <a:pt x="746873" y="2078517"/>
                      <a:pt x="757635" y="2108427"/>
                      <a:pt x="770781" y="2135764"/>
                    </a:cubicBezTo>
                    <a:cubicBezTo>
                      <a:pt x="792308" y="2180817"/>
                      <a:pt x="811930" y="2227201"/>
                      <a:pt x="830122" y="2274923"/>
                    </a:cubicBezTo>
                    <a:cubicBezTo>
                      <a:pt x="881746" y="2409799"/>
                      <a:pt x="923181" y="2564389"/>
                      <a:pt x="961281" y="2709548"/>
                    </a:cubicBezTo>
                    <a:lnTo>
                      <a:pt x="961281" y="2709548"/>
                    </a:lnTo>
                    <a:cubicBezTo>
                      <a:pt x="989665" y="2816421"/>
                      <a:pt x="1014906" y="2912429"/>
                      <a:pt x="1047673" y="3024254"/>
                    </a:cubicBezTo>
                    <a:cubicBezTo>
                      <a:pt x="1049292" y="3031491"/>
                      <a:pt x="1051578" y="3039207"/>
                      <a:pt x="1057294" y="3044351"/>
                    </a:cubicBezTo>
                    <a:cubicBezTo>
                      <a:pt x="1072246" y="3054448"/>
                      <a:pt x="1092631" y="3049211"/>
                      <a:pt x="1109777" y="3050829"/>
                    </a:cubicBezTo>
                    <a:cubicBezTo>
                      <a:pt x="1196262" y="3050829"/>
                      <a:pt x="1283226" y="3034733"/>
                      <a:pt x="1362568" y="2999777"/>
                    </a:cubicBezTo>
                    <a:cubicBezTo>
                      <a:pt x="1251221" y="2697930"/>
                      <a:pt x="1212454" y="2370936"/>
                      <a:pt x="1173689" y="2048705"/>
                    </a:cubicBezTo>
                    <a:cubicBezTo>
                      <a:pt x="1162069" y="1922401"/>
                      <a:pt x="1157402" y="1791911"/>
                      <a:pt x="1134731" y="1667705"/>
                    </a:cubicBezTo>
                    <a:cubicBezTo>
                      <a:pt x="1124824" y="1668179"/>
                      <a:pt x="1116062" y="1655891"/>
                      <a:pt x="1122253" y="1647227"/>
                    </a:cubicBezTo>
                    <a:cubicBezTo>
                      <a:pt x="1119871" y="1637511"/>
                      <a:pt x="1122539" y="1627414"/>
                      <a:pt x="1125206" y="1620554"/>
                    </a:cubicBezTo>
                    <a:lnTo>
                      <a:pt x="1124824" y="1618842"/>
                    </a:lnTo>
                    <a:cubicBezTo>
                      <a:pt x="1089010" y="1651701"/>
                      <a:pt x="1045483" y="1648938"/>
                      <a:pt x="1068628" y="1594551"/>
                    </a:cubicBezTo>
                    <a:cubicBezTo>
                      <a:pt x="1086155" y="1550168"/>
                      <a:pt x="1109777" y="1503301"/>
                      <a:pt x="1099680" y="1454345"/>
                    </a:cubicBezTo>
                    <a:cubicBezTo>
                      <a:pt x="998237" y="1507682"/>
                      <a:pt x="880604" y="1499017"/>
                      <a:pt x="771162" y="1475586"/>
                    </a:cubicBezTo>
                    <a:cubicBezTo>
                      <a:pt x="780783" y="1521495"/>
                      <a:pt x="742111" y="1520448"/>
                      <a:pt x="718203" y="1492729"/>
                    </a:cubicBezTo>
                    <a:cubicBezTo>
                      <a:pt x="725251" y="1520067"/>
                      <a:pt x="720298" y="1548642"/>
                      <a:pt x="714203" y="1575692"/>
                    </a:cubicBezTo>
                    <a:cubicBezTo>
                      <a:pt x="711440" y="1590649"/>
                      <a:pt x="707915" y="1609220"/>
                      <a:pt x="696962" y="1619224"/>
                    </a:cubicBezTo>
                    <a:cubicBezTo>
                      <a:pt x="689151" y="1626935"/>
                      <a:pt x="675054" y="1623126"/>
                      <a:pt x="672101" y="1612647"/>
                    </a:cubicBezTo>
                    <a:cubicBezTo>
                      <a:pt x="670006" y="1576454"/>
                      <a:pt x="659720" y="1540736"/>
                      <a:pt x="641431" y="1509496"/>
                    </a:cubicBezTo>
                    <a:cubicBezTo>
                      <a:pt x="649337" y="1548261"/>
                      <a:pt x="632954" y="1581407"/>
                      <a:pt x="631906" y="1618842"/>
                    </a:cubicBezTo>
                    <a:cubicBezTo>
                      <a:pt x="625525" y="1648273"/>
                      <a:pt x="591424" y="1632749"/>
                      <a:pt x="588378" y="1608457"/>
                    </a:cubicBezTo>
                    <a:cubicBezTo>
                      <a:pt x="576851" y="1568739"/>
                      <a:pt x="589997" y="1521114"/>
                      <a:pt x="566470" y="1485585"/>
                    </a:cubicBezTo>
                    <a:cubicBezTo>
                      <a:pt x="557610" y="1526829"/>
                      <a:pt x="567803" y="1580645"/>
                      <a:pt x="527893" y="1607792"/>
                    </a:cubicBezTo>
                    <a:cubicBezTo>
                      <a:pt x="518178" y="1614838"/>
                      <a:pt x="502558" y="1610076"/>
                      <a:pt x="501223" y="1597314"/>
                    </a:cubicBezTo>
                    <a:cubicBezTo>
                      <a:pt x="509416" y="1537499"/>
                      <a:pt x="501795" y="1490157"/>
                      <a:pt x="464741" y="1443104"/>
                    </a:cubicBezTo>
                    <a:cubicBezTo>
                      <a:pt x="384542" y="1458155"/>
                      <a:pt x="304819" y="1422338"/>
                      <a:pt x="224331" y="1436914"/>
                    </a:cubicBezTo>
                    <a:cubicBezTo>
                      <a:pt x="240334" y="1547214"/>
                      <a:pt x="236237" y="1662179"/>
                      <a:pt x="245478" y="1772480"/>
                    </a:cubicBezTo>
                    <a:cubicBezTo>
                      <a:pt x="255382" y="1946120"/>
                      <a:pt x="265003" y="2131193"/>
                      <a:pt x="255954" y="2298354"/>
                    </a:cubicBezTo>
                    <a:cubicBezTo>
                      <a:pt x="251001" y="2447229"/>
                      <a:pt x="214901" y="2593248"/>
                      <a:pt x="210615" y="2741458"/>
                    </a:cubicBezTo>
                    <a:cubicBezTo>
                      <a:pt x="207473" y="2869092"/>
                      <a:pt x="233572" y="2995586"/>
                      <a:pt x="259384" y="3120551"/>
                    </a:cubicBezTo>
                    <a:cubicBezTo>
                      <a:pt x="264242" y="3121793"/>
                      <a:pt x="269291" y="3123030"/>
                      <a:pt x="274337" y="3124267"/>
                    </a:cubicBezTo>
                    <a:cubicBezTo>
                      <a:pt x="274337" y="3123792"/>
                      <a:pt x="274528" y="3123504"/>
                      <a:pt x="274718" y="3123504"/>
                    </a:cubicBezTo>
                    <a:lnTo>
                      <a:pt x="274718" y="3123504"/>
                    </a:lnTo>
                    <a:close/>
                    <a:moveTo>
                      <a:pt x="1173022" y="1494636"/>
                    </a:moveTo>
                    <a:cubicBezTo>
                      <a:pt x="1202929" y="1507779"/>
                      <a:pt x="1163497" y="1586742"/>
                      <a:pt x="1144923" y="1601695"/>
                    </a:cubicBezTo>
                    <a:cubicBezTo>
                      <a:pt x="1144065" y="1608838"/>
                      <a:pt x="1142733" y="1615982"/>
                      <a:pt x="1140828" y="1622935"/>
                    </a:cubicBezTo>
                    <a:lnTo>
                      <a:pt x="1140828" y="1622935"/>
                    </a:lnTo>
                    <a:cubicBezTo>
                      <a:pt x="1139970" y="1626270"/>
                      <a:pt x="1139112" y="1629698"/>
                      <a:pt x="1138447" y="1633223"/>
                    </a:cubicBezTo>
                    <a:cubicBezTo>
                      <a:pt x="1139207" y="1635511"/>
                      <a:pt x="1140065" y="1637892"/>
                      <a:pt x="1140924" y="1640274"/>
                    </a:cubicBezTo>
                    <a:cubicBezTo>
                      <a:pt x="1221600" y="1569594"/>
                      <a:pt x="1207408" y="1455583"/>
                      <a:pt x="1192930" y="1359570"/>
                    </a:cubicBezTo>
                    <a:cubicBezTo>
                      <a:pt x="1191213" y="1364332"/>
                      <a:pt x="1185977" y="1367188"/>
                      <a:pt x="1181023" y="1366523"/>
                    </a:cubicBezTo>
                    <a:cubicBezTo>
                      <a:pt x="1177498" y="1374332"/>
                      <a:pt x="1171117" y="1366714"/>
                      <a:pt x="1170736" y="1361188"/>
                    </a:cubicBezTo>
                    <a:cubicBezTo>
                      <a:pt x="1170545" y="1357472"/>
                      <a:pt x="1157876" y="1365379"/>
                      <a:pt x="1157497" y="1368714"/>
                    </a:cubicBezTo>
                    <a:cubicBezTo>
                      <a:pt x="1153399" y="1402716"/>
                      <a:pt x="1140256" y="1431579"/>
                      <a:pt x="1111109" y="1447392"/>
                    </a:cubicBezTo>
                    <a:cubicBezTo>
                      <a:pt x="1109014" y="1453583"/>
                      <a:pt x="1110823" y="1458917"/>
                      <a:pt x="1112728" y="1464629"/>
                    </a:cubicBezTo>
                    <a:cubicBezTo>
                      <a:pt x="1129396" y="1518351"/>
                      <a:pt x="1095298" y="1569218"/>
                      <a:pt x="1082248" y="1619791"/>
                    </a:cubicBezTo>
                    <a:cubicBezTo>
                      <a:pt x="1122348" y="1603792"/>
                      <a:pt x="1157592" y="1564357"/>
                      <a:pt x="1161306" y="1520067"/>
                    </a:cubicBezTo>
                    <a:cubicBezTo>
                      <a:pt x="1162734" y="1511207"/>
                      <a:pt x="1162638" y="1496729"/>
                      <a:pt x="1173022" y="1494729"/>
                    </a:cubicBezTo>
                    <a:lnTo>
                      <a:pt x="1173022" y="1494636"/>
                    </a:lnTo>
                    <a:close/>
                    <a:moveTo>
                      <a:pt x="563708" y="1461010"/>
                    </a:moveTo>
                    <a:cubicBezTo>
                      <a:pt x="607617" y="1492920"/>
                      <a:pt x="590855" y="1561785"/>
                      <a:pt x="604761" y="1608457"/>
                    </a:cubicBezTo>
                    <a:cubicBezTo>
                      <a:pt x="607237" y="1619317"/>
                      <a:pt x="619048" y="1627223"/>
                      <a:pt x="616953" y="1608745"/>
                    </a:cubicBezTo>
                    <a:cubicBezTo>
                      <a:pt x="619523" y="1577691"/>
                      <a:pt x="632954" y="1547786"/>
                      <a:pt x="626383" y="1515970"/>
                    </a:cubicBezTo>
                    <a:cubicBezTo>
                      <a:pt x="626478" y="1499017"/>
                      <a:pt x="615046" y="1479014"/>
                      <a:pt x="616381" y="1464345"/>
                    </a:cubicBezTo>
                    <a:cubicBezTo>
                      <a:pt x="619713" y="1460057"/>
                      <a:pt x="626953" y="1460438"/>
                      <a:pt x="630192" y="1464629"/>
                    </a:cubicBezTo>
                    <a:cubicBezTo>
                      <a:pt x="658767" y="1501873"/>
                      <a:pt x="679054" y="1545307"/>
                      <a:pt x="686960" y="1591695"/>
                    </a:cubicBezTo>
                    <a:cubicBezTo>
                      <a:pt x="705724" y="1535020"/>
                      <a:pt x="703343" y="1478442"/>
                      <a:pt x="663720" y="1434914"/>
                    </a:cubicBezTo>
                    <a:cubicBezTo>
                      <a:pt x="660576" y="1431389"/>
                      <a:pt x="659816" y="1425961"/>
                      <a:pt x="662006" y="1421673"/>
                    </a:cubicBezTo>
                    <a:cubicBezTo>
                      <a:pt x="667624" y="1409767"/>
                      <a:pt x="679912" y="1414246"/>
                      <a:pt x="685247" y="1423864"/>
                    </a:cubicBezTo>
                    <a:cubicBezTo>
                      <a:pt x="705438" y="1446630"/>
                      <a:pt x="725251" y="1472916"/>
                      <a:pt x="750398" y="1490157"/>
                    </a:cubicBezTo>
                    <a:cubicBezTo>
                      <a:pt x="748017" y="1437770"/>
                      <a:pt x="691914" y="1414246"/>
                      <a:pt x="662197" y="1378527"/>
                    </a:cubicBezTo>
                    <a:cubicBezTo>
                      <a:pt x="637145" y="1349091"/>
                      <a:pt x="620858" y="1312229"/>
                      <a:pt x="605521" y="1276989"/>
                    </a:cubicBezTo>
                    <a:lnTo>
                      <a:pt x="605521" y="1276989"/>
                    </a:lnTo>
                    <a:cubicBezTo>
                      <a:pt x="602380" y="1269747"/>
                      <a:pt x="599045" y="1262320"/>
                      <a:pt x="595806" y="1255079"/>
                    </a:cubicBezTo>
                    <a:cubicBezTo>
                      <a:pt x="573709" y="1320516"/>
                      <a:pt x="494747" y="1330804"/>
                      <a:pt x="446454" y="1370523"/>
                    </a:cubicBezTo>
                    <a:cubicBezTo>
                      <a:pt x="453598" y="1389382"/>
                      <a:pt x="464458" y="1408432"/>
                      <a:pt x="475983" y="1428533"/>
                    </a:cubicBezTo>
                    <a:lnTo>
                      <a:pt x="475983" y="1428626"/>
                    </a:lnTo>
                    <a:cubicBezTo>
                      <a:pt x="503032" y="1474916"/>
                      <a:pt x="531607" y="1528164"/>
                      <a:pt x="517129" y="1583314"/>
                    </a:cubicBezTo>
                    <a:cubicBezTo>
                      <a:pt x="516559" y="1587026"/>
                      <a:pt x="514559" y="1595030"/>
                      <a:pt x="517129" y="1596169"/>
                    </a:cubicBezTo>
                    <a:cubicBezTo>
                      <a:pt x="551515" y="1574264"/>
                      <a:pt x="544181" y="1527401"/>
                      <a:pt x="549229" y="1492157"/>
                    </a:cubicBezTo>
                    <a:cubicBezTo>
                      <a:pt x="551897" y="1481967"/>
                      <a:pt x="551134" y="1463680"/>
                      <a:pt x="563708" y="1461010"/>
                    </a:cubicBezTo>
                    <a:close/>
                    <a:moveTo>
                      <a:pt x="326345" y="813789"/>
                    </a:moveTo>
                    <a:cubicBezTo>
                      <a:pt x="315390" y="847127"/>
                      <a:pt x="302723" y="879222"/>
                      <a:pt x="292817" y="913132"/>
                    </a:cubicBezTo>
                    <a:cubicBezTo>
                      <a:pt x="289959" y="934661"/>
                      <a:pt x="299484" y="947521"/>
                      <a:pt x="314439" y="959711"/>
                    </a:cubicBezTo>
                    <a:cubicBezTo>
                      <a:pt x="321201" y="916276"/>
                      <a:pt x="326441" y="872748"/>
                      <a:pt x="328059" y="829314"/>
                    </a:cubicBezTo>
                    <a:lnTo>
                      <a:pt x="328059" y="829314"/>
                    </a:lnTo>
                    <a:cubicBezTo>
                      <a:pt x="327868" y="824170"/>
                      <a:pt x="327296" y="818933"/>
                      <a:pt x="326345" y="813789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65" name="Graphic 14" descr="Male wearing a shirt">
                <a:extLst>
                  <a:ext uri="{FF2B5EF4-FFF2-40B4-BE49-F238E27FC236}">
                    <a16:creationId xmlns:a16="http://schemas.microsoft.com/office/drawing/2014/main" id="{6CAD787B-8563-013E-95AC-C88734318812}"/>
                  </a:ext>
                </a:extLst>
              </p:cNvPr>
              <p:cNvGrpSpPr/>
              <p:nvPr/>
            </p:nvGrpSpPr>
            <p:grpSpPr>
              <a:xfrm>
                <a:off x="4233675" y="2555023"/>
                <a:ext cx="174677" cy="997574"/>
                <a:chOff x="4233675" y="2555023"/>
                <a:chExt cx="174677" cy="997574"/>
              </a:xfrm>
              <a:solidFill>
                <a:srgbClr val="FFFFFF"/>
              </a:solidFill>
            </p:grpSpPr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7DBBFA27-962F-9487-39E2-C7FDC3F5FFE7}"/>
                    </a:ext>
                  </a:extLst>
                </p:cNvPr>
                <p:cNvSpPr/>
                <p:nvPr/>
              </p:nvSpPr>
              <p:spPr>
                <a:xfrm>
                  <a:off x="4338870" y="3116709"/>
                  <a:ext cx="69482" cy="435888"/>
                </a:xfrm>
                <a:custGeom>
                  <a:avLst/>
                  <a:gdLst>
                    <a:gd name="connsiteX0" fmla="*/ 72071 w 69482"/>
                    <a:gd name="connsiteY0" fmla="*/ 424603 h 435888"/>
                    <a:gd name="connsiteX1" fmla="*/ 65118 w 69482"/>
                    <a:gd name="connsiteY1" fmla="*/ 326497 h 435888"/>
                    <a:gd name="connsiteX2" fmla="*/ 21874 w 69482"/>
                    <a:gd name="connsiteY2" fmla="*/ 67606 h 435888"/>
                    <a:gd name="connsiteX3" fmla="*/ 4157 w 69482"/>
                    <a:gd name="connsiteY3" fmla="*/ 7977 h 435888"/>
                    <a:gd name="connsiteX4" fmla="*/ 11586 w 69482"/>
                    <a:gd name="connsiteY4" fmla="*/ 68843 h 435888"/>
                    <a:gd name="connsiteX5" fmla="*/ 40638 w 69482"/>
                    <a:gd name="connsiteY5" fmla="*/ 239437 h 435888"/>
                    <a:gd name="connsiteX6" fmla="*/ 59211 w 69482"/>
                    <a:gd name="connsiteY6" fmla="*/ 405171 h 435888"/>
                    <a:gd name="connsiteX7" fmla="*/ 58737 w 69482"/>
                    <a:gd name="connsiteY7" fmla="*/ 432030 h 435888"/>
                    <a:gd name="connsiteX8" fmla="*/ 65976 w 69482"/>
                    <a:gd name="connsiteY8" fmla="*/ 443653 h 435888"/>
                    <a:gd name="connsiteX9" fmla="*/ 72071 w 69482"/>
                    <a:gd name="connsiteY9" fmla="*/ 424603 h 435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9482" h="435888">
                      <a:moveTo>
                        <a:pt x="72071" y="424603"/>
                      </a:moveTo>
                      <a:cubicBezTo>
                        <a:pt x="71118" y="395739"/>
                        <a:pt x="68736" y="361834"/>
                        <a:pt x="65118" y="326497"/>
                      </a:cubicBezTo>
                      <a:cubicBezTo>
                        <a:pt x="55593" y="234959"/>
                        <a:pt x="42163" y="163330"/>
                        <a:pt x="21874" y="67606"/>
                      </a:cubicBezTo>
                      <a:cubicBezTo>
                        <a:pt x="16730" y="47030"/>
                        <a:pt x="12254" y="20074"/>
                        <a:pt x="4157" y="7977"/>
                      </a:cubicBezTo>
                      <a:cubicBezTo>
                        <a:pt x="1492" y="24078"/>
                        <a:pt x="7968" y="44077"/>
                        <a:pt x="11586" y="68843"/>
                      </a:cubicBezTo>
                      <a:cubicBezTo>
                        <a:pt x="22732" y="126565"/>
                        <a:pt x="33113" y="182859"/>
                        <a:pt x="40638" y="239437"/>
                      </a:cubicBezTo>
                      <a:cubicBezTo>
                        <a:pt x="43496" y="260869"/>
                        <a:pt x="59688" y="383266"/>
                        <a:pt x="59211" y="405171"/>
                      </a:cubicBezTo>
                      <a:cubicBezTo>
                        <a:pt x="58737" y="427077"/>
                        <a:pt x="59211" y="426696"/>
                        <a:pt x="58737" y="432030"/>
                      </a:cubicBezTo>
                      <a:cubicBezTo>
                        <a:pt x="58356" y="437272"/>
                        <a:pt x="58925" y="445271"/>
                        <a:pt x="65976" y="443653"/>
                      </a:cubicBezTo>
                      <a:cubicBezTo>
                        <a:pt x="76547" y="441271"/>
                        <a:pt x="72071" y="424603"/>
                        <a:pt x="72071" y="4246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FCF72E64-89F9-DEDE-4A58-9FEAA28191CC}"/>
                    </a:ext>
                  </a:extLst>
                </p:cNvPr>
                <p:cNvSpPr/>
                <p:nvPr/>
              </p:nvSpPr>
              <p:spPr>
                <a:xfrm>
                  <a:off x="4233675" y="2555023"/>
                  <a:ext cx="64153" cy="330624"/>
                </a:xfrm>
                <a:custGeom>
                  <a:avLst/>
                  <a:gdLst>
                    <a:gd name="connsiteX0" fmla="*/ 3530 w 64153"/>
                    <a:gd name="connsiteY0" fmla="*/ 7977 h 330624"/>
                    <a:gd name="connsiteX1" fmla="*/ 3530 w 64153"/>
                    <a:gd name="connsiteY1" fmla="*/ 7977 h 330624"/>
                    <a:gd name="connsiteX2" fmla="*/ 60489 w 64153"/>
                    <a:gd name="connsiteY2" fmla="*/ 336780 h 330624"/>
                    <a:gd name="connsiteX3" fmla="*/ 64394 w 64153"/>
                    <a:gd name="connsiteY3" fmla="*/ 337352 h 330624"/>
                    <a:gd name="connsiteX4" fmla="*/ 67538 w 64153"/>
                    <a:gd name="connsiteY4" fmla="*/ 324302 h 330624"/>
                    <a:gd name="connsiteX5" fmla="*/ 3530 w 64153"/>
                    <a:gd name="connsiteY5" fmla="*/ 7977 h 330624"/>
                    <a:gd name="connsiteX6" fmla="*/ 3530 w 64153"/>
                    <a:gd name="connsiteY6" fmla="*/ 7977 h 330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4153" h="330624">
                      <a:moveTo>
                        <a:pt x="3530" y="7977"/>
                      </a:moveTo>
                      <a:lnTo>
                        <a:pt x="3530" y="7977"/>
                      </a:lnTo>
                      <a:cubicBezTo>
                        <a:pt x="20294" y="118942"/>
                        <a:pt x="37058" y="229336"/>
                        <a:pt x="60489" y="336780"/>
                      </a:cubicBezTo>
                      <a:cubicBezTo>
                        <a:pt x="60966" y="339352"/>
                        <a:pt x="63252" y="338873"/>
                        <a:pt x="64394" y="337352"/>
                      </a:cubicBezTo>
                      <a:cubicBezTo>
                        <a:pt x="66489" y="334971"/>
                        <a:pt x="68205" y="330018"/>
                        <a:pt x="67538" y="324302"/>
                      </a:cubicBezTo>
                      <a:cubicBezTo>
                        <a:pt x="60013" y="253148"/>
                        <a:pt x="16199" y="55504"/>
                        <a:pt x="3530" y="7977"/>
                      </a:cubicBezTo>
                      <a:lnTo>
                        <a:pt x="3530" y="79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68" name="Graphic 18" descr="Woman with afro hair">
            <a:extLst>
              <a:ext uri="{FF2B5EF4-FFF2-40B4-BE49-F238E27FC236}">
                <a16:creationId xmlns:a16="http://schemas.microsoft.com/office/drawing/2014/main" id="{49C0485F-60DE-7665-4614-D89254DED95D}"/>
              </a:ext>
            </a:extLst>
          </p:cNvPr>
          <p:cNvGrpSpPr/>
          <p:nvPr/>
        </p:nvGrpSpPr>
        <p:grpSpPr>
          <a:xfrm>
            <a:off x="2011965" y="1246129"/>
            <a:ext cx="1047567" cy="925675"/>
            <a:chOff x="1996802" y="1246059"/>
            <a:chExt cx="1047567" cy="925675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6A5EE039-039E-B49F-F089-F11303305E46}"/>
                </a:ext>
              </a:extLst>
            </p:cNvPr>
            <p:cNvSpPr/>
            <p:nvPr/>
          </p:nvSpPr>
          <p:spPr>
            <a:xfrm>
              <a:off x="2294002" y="1580466"/>
              <a:ext cx="510395" cy="551099"/>
            </a:xfrm>
            <a:custGeom>
              <a:avLst/>
              <a:gdLst>
                <a:gd name="connsiteX0" fmla="*/ 500946 w 510395"/>
                <a:gd name="connsiteY0" fmla="*/ 230073 h 551099"/>
                <a:gd name="connsiteX1" fmla="*/ 320971 w 510395"/>
                <a:gd name="connsiteY1" fmla="*/ 120 h 551099"/>
                <a:gd name="connsiteX2" fmla="*/ 134786 w 510395"/>
                <a:gd name="connsiteY2" fmla="*/ 39030 h 551099"/>
                <a:gd name="connsiteX3" fmla="*/ 73045 w 510395"/>
                <a:gd name="connsiteY3" fmla="*/ 473655 h 551099"/>
                <a:gd name="connsiteX4" fmla="*/ 72607 w 510395"/>
                <a:gd name="connsiteY4" fmla="*/ 475475 h 551099"/>
                <a:gd name="connsiteX5" fmla="*/ 72997 w 510395"/>
                <a:gd name="connsiteY5" fmla="*/ 475884 h 551099"/>
                <a:gd name="connsiteX6" fmla="*/ 156065 w 510395"/>
                <a:gd name="connsiteY6" fmla="*/ 519461 h 551099"/>
                <a:gd name="connsiteX7" fmla="*/ 400286 w 510395"/>
                <a:gd name="connsiteY7" fmla="*/ 530748 h 551099"/>
                <a:gd name="connsiteX8" fmla="*/ 500946 w 510395"/>
                <a:gd name="connsiteY8" fmla="*/ 230073 h 551099"/>
                <a:gd name="connsiteX9" fmla="*/ 500946 w 510395"/>
                <a:gd name="connsiteY9" fmla="*/ 230073 h 551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0395" h="551099">
                  <a:moveTo>
                    <a:pt x="500946" y="230073"/>
                  </a:moveTo>
                  <a:cubicBezTo>
                    <a:pt x="491135" y="110524"/>
                    <a:pt x="461274" y="4635"/>
                    <a:pt x="320971" y="120"/>
                  </a:cubicBezTo>
                  <a:cubicBezTo>
                    <a:pt x="256963" y="806"/>
                    <a:pt x="193717" y="14017"/>
                    <a:pt x="134786" y="39030"/>
                  </a:cubicBezTo>
                  <a:cubicBezTo>
                    <a:pt x="-6736" y="109991"/>
                    <a:pt x="-51647" y="369280"/>
                    <a:pt x="73045" y="473655"/>
                  </a:cubicBezTo>
                  <a:cubicBezTo>
                    <a:pt x="72426" y="474036"/>
                    <a:pt x="72226" y="474856"/>
                    <a:pt x="72607" y="475475"/>
                  </a:cubicBezTo>
                  <a:cubicBezTo>
                    <a:pt x="72702" y="475637"/>
                    <a:pt x="72835" y="475779"/>
                    <a:pt x="72997" y="475884"/>
                  </a:cubicBezTo>
                  <a:cubicBezTo>
                    <a:pt x="98763" y="493220"/>
                    <a:pt x="127395" y="507469"/>
                    <a:pt x="156065" y="519461"/>
                  </a:cubicBezTo>
                  <a:cubicBezTo>
                    <a:pt x="232455" y="551751"/>
                    <a:pt x="322381" y="565781"/>
                    <a:pt x="400286" y="530748"/>
                  </a:cubicBezTo>
                  <a:cubicBezTo>
                    <a:pt x="519186" y="480161"/>
                    <a:pt x="520968" y="339391"/>
                    <a:pt x="500946" y="230073"/>
                  </a:cubicBezTo>
                  <a:lnTo>
                    <a:pt x="500946" y="23007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6551941C-A2B4-840D-BDB9-B1A8358AC17F}"/>
                </a:ext>
              </a:extLst>
            </p:cNvPr>
            <p:cNvSpPr/>
            <p:nvPr/>
          </p:nvSpPr>
          <p:spPr>
            <a:xfrm>
              <a:off x="1996802" y="1246059"/>
              <a:ext cx="1047567" cy="925675"/>
            </a:xfrm>
            <a:custGeom>
              <a:avLst/>
              <a:gdLst>
                <a:gd name="connsiteX0" fmla="*/ 1032165 w 1047567"/>
                <a:gd name="connsiteY0" fmla="*/ 508758 h 925675"/>
                <a:gd name="connsiteX1" fmla="*/ 1042548 w 1047567"/>
                <a:gd name="connsiteY1" fmla="*/ 473887 h 925675"/>
                <a:gd name="connsiteX2" fmla="*/ 1037433 w 1047567"/>
                <a:gd name="connsiteY2" fmla="*/ 455970 h 925675"/>
                <a:gd name="connsiteX3" fmla="*/ 1042195 w 1047567"/>
                <a:gd name="connsiteY3" fmla="*/ 408860 h 925675"/>
                <a:gd name="connsiteX4" fmla="*/ 1042862 w 1047567"/>
                <a:gd name="connsiteY4" fmla="*/ 399887 h 925675"/>
                <a:gd name="connsiteX5" fmla="*/ 1042329 w 1047567"/>
                <a:gd name="connsiteY5" fmla="*/ 361587 h 925675"/>
                <a:gd name="connsiteX6" fmla="*/ 1039214 w 1047567"/>
                <a:gd name="connsiteY6" fmla="*/ 343537 h 925675"/>
                <a:gd name="connsiteX7" fmla="*/ 1026679 w 1047567"/>
                <a:gd name="connsiteY7" fmla="*/ 304094 h 925675"/>
                <a:gd name="connsiteX8" fmla="*/ 1025755 w 1047567"/>
                <a:gd name="connsiteY8" fmla="*/ 297684 h 925675"/>
                <a:gd name="connsiteX9" fmla="*/ 1017878 w 1047567"/>
                <a:gd name="connsiteY9" fmla="*/ 287683 h 925675"/>
                <a:gd name="connsiteX10" fmla="*/ 1008562 w 1047567"/>
                <a:gd name="connsiteY10" fmla="*/ 271395 h 925675"/>
                <a:gd name="connsiteX11" fmla="*/ 1010058 w 1047567"/>
                <a:gd name="connsiteY11" fmla="*/ 253002 h 925675"/>
                <a:gd name="connsiteX12" fmla="*/ 1002543 w 1047567"/>
                <a:gd name="connsiteY12" fmla="*/ 248687 h 925675"/>
                <a:gd name="connsiteX13" fmla="*/ 993189 w 1047567"/>
                <a:gd name="connsiteY13" fmla="*/ 249125 h 925675"/>
                <a:gd name="connsiteX14" fmla="*/ 973549 w 1047567"/>
                <a:gd name="connsiteY14" fmla="*/ 232019 h 925675"/>
                <a:gd name="connsiteX15" fmla="*/ 945840 w 1047567"/>
                <a:gd name="connsiteY15" fmla="*/ 208539 h 925675"/>
                <a:gd name="connsiteX16" fmla="*/ 945793 w 1047567"/>
                <a:gd name="connsiteY16" fmla="*/ 208397 h 925675"/>
                <a:gd name="connsiteX17" fmla="*/ 940964 w 1047567"/>
                <a:gd name="connsiteY17" fmla="*/ 192271 h 925675"/>
                <a:gd name="connsiteX18" fmla="*/ 936363 w 1047567"/>
                <a:gd name="connsiteY18" fmla="*/ 183641 h 925675"/>
                <a:gd name="connsiteX19" fmla="*/ 911407 w 1047567"/>
                <a:gd name="connsiteY19" fmla="*/ 178612 h 925675"/>
                <a:gd name="connsiteX20" fmla="*/ 909093 w 1047567"/>
                <a:gd name="connsiteY20" fmla="*/ 176564 h 925675"/>
                <a:gd name="connsiteX21" fmla="*/ 907550 w 1047567"/>
                <a:gd name="connsiteY21" fmla="*/ 147760 h 925675"/>
                <a:gd name="connsiteX22" fmla="*/ 897892 w 1047567"/>
                <a:gd name="connsiteY22" fmla="*/ 145227 h 925675"/>
                <a:gd name="connsiteX23" fmla="*/ 875517 w 1047567"/>
                <a:gd name="connsiteY23" fmla="*/ 151123 h 925675"/>
                <a:gd name="connsiteX24" fmla="*/ 810538 w 1047567"/>
                <a:gd name="connsiteY24" fmla="*/ 98154 h 925675"/>
                <a:gd name="connsiteX25" fmla="*/ 795879 w 1047567"/>
                <a:gd name="connsiteY25" fmla="*/ 81981 h 925675"/>
                <a:gd name="connsiteX26" fmla="*/ 793526 w 1047567"/>
                <a:gd name="connsiteY26" fmla="*/ 79523 h 925675"/>
                <a:gd name="connsiteX27" fmla="*/ 798955 w 1047567"/>
                <a:gd name="connsiteY27" fmla="*/ 65941 h 925675"/>
                <a:gd name="connsiteX28" fmla="*/ 790164 w 1047567"/>
                <a:gd name="connsiteY28" fmla="*/ 54577 h 925675"/>
                <a:gd name="connsiteX29" fmla="*/ 772266 w 1047567"/>
                <a:gd name="connsiteY29" fmla="*/ 61931 h 925675"/>
                <a:gd name="connsiteX30" fmla="*/ 730909 w 1047567"/>
                <a:gd name="connsiteY30" fmla="*/ 45529 h 925675"/>
                <a:gd name="connsiteX31" fmla="*/ 712230 w 1047567"/>
                <a:gd name="connsiteY31" fmla="*/ 31727 h 925675"/>
                <a:gd name="connsiteX32" fmla="*/ 715593 w 1047567"/>
                <a:gd name="connsiteY32" fmla="*/ 25717 h 925675"/>
                <a:gd name="connsiteX33" fmla="*/ 707544 w 1047567"/>
                <a:gd name="connsiteY33" fmla="*/ 15306 h 925675"/>
                <a:gd name="connsiteX34" fmla="*/ 700619 w 1047567"/>
                <a:gd name="connsiteY34" fmla="*/ 19906 h 925675"/>
                <a:gd name="connsiteX35" fmla="*/ 690704 w 1047567"/>
                <a:gd name="connsiteY35" fmla="*/ 19687 h 925675"/>
                <a:gd name="connsiteX36" fmla="*/ 667910 w 1047567"/>
                <a:gd name="connsiteY36" fmla="*/ 31213 h 925675"/>
                <a:gd name="connsiteX37" fmla="*/ 654166 w 1047567"/>
                <a:gd name="connsiteY37" fmla="*/ 24345 h 925675"/>
                <a:gd name="connsiteX38" fmla="*/ 653899 w 1047567"/>
                <a:gd name="connsiteY38" fmla="*/ 24345 h 925675"/>
                <a:gd name="connsiteX39" fmla="*/ 637068 w 1047567"/>
                <a:gd name="connsiteY39" fmla="*/ 16325 h 925675"/>
                <a:gd name="connsiteX40" fmla="*/ 622219 w 1047567"/>
                <a:gd name="connsiteY40" fmla="*/ 323 h 925675"/>
                <a:gd name="connsiteX41" fmla="*/ 601350 w 1047567"/>
                <a:gd name="connsiteY41" fmla="*/ 19497 h 925675"/>
                <a:gd name="connsiteX42" fmla="*/ 526883 w 1047567"/>
                <a:gd name="connsiteY42" fmla="*/ 18525 h 925675"/>
                <a:gd name="connsiteX43" fmla="*/ 520416 w 1047567"/>
                <a:gd name="connsiteY43" fmla="*/ 10658 h 925675"/>
                <a:gd name="connsiteX44" fmla="*/ 508986 w 1047567"/>
                <a:gd name="connsiteY44" fmla="*/ 15391 h 925675"/>
                <a:gd name="connsiteX45" fmla="*/ 505281 w 1047567"/>
                <a:gd name="connsiteY45" fmla="*/ 24012 h 925675"/>
                <a:gd name="connsiteX46" fmla="*/ 495775 w 1047567"/>
                <a:gd name="connsiteY46" fmla="*/ 24459 h 925675"/>
                <a:gd name="connsiteX47" fmla="*/ 475029 w 1047567"/>
                <a:gd name="connsiteY47" fmla="*/ 15925 h 925675"/>
                <a:gd name="connsiteX48" fmla="*/ 447378 w 1047567"/>
                <a:gd name="connsiteY48" fmla="*/ 13029 h 925675"/>
                <a:gd name="connsiteX49" fmla="*/ 426490 w 1047567"/>
                <a:gd name="connsiteY49" fmla="*/ 20573 h 925675"/>
                <a:gd name="connsiteX50" fmla="*/ 401248 w 1047567"/>
                <a:gd name="connsiteY50" fmla="*/ 30174 h 925675"/>
                <a:gd name="connsiteX51" fmla="*/ 386256 w 1047567"/>
                <a:gd name="connsiteY51" fmla="*/ 32603 h 925675"/>
                <a:gd name="connsiteX52" fmla="*/ 341984 w 1047567"/>
                <a:gd name="connsiteY52" fmla="*/ 28888 h 925675"/>
                <a:gd name="connsiteX53" fmla="*/ 320743 w 1047567"/>
                <a:gd name="connsiteY53" fmla="*/ 48843 h 925675"/>
                <a:gd name="connsiteX54" fmla="*/ 290511 w 1047567"/>
                <a:gd name="connsiteY54" fmla="*/ 76571 h 925675"/>
                <a:gd name="connsiteX55" fmla="*/ 282157 w 1047567"/>
                <a:gd name="connsiteY55" fmla="*/ 83733 h 925675"/>
                <a:gd name="connsiteX56" fmla="*/ 258735 w 1047567"/>
                <a:gd name="connsiteY56" fmla="*/ 80733 h 925675"/>
                <a:gd name="connsiteX57" fmla="*/ 251154 w 1047567"/>
                <a:gd name="connsiteY57" fmla="*/ 99478 h 925675"/>
                <a:gd name="connsiteX58" fmla="*/ 215406 w 1047567"/>
                <a:gd name="connsiteY58" fmla="*/ 121443 h 925675"/>
                <a:gd name="connsiteX59" fmla="*/ 176840 w 1047567"/>
                <a:gd name="connsiteY59" fmla="*/ 130653 h 925675"/>
                <a:gd name="connsiteX60" fmla="*/ 172982 w 1047567"/>
                <a:gd name="connsiteY60" fmla="*/ 140121 h 925675"/>
                <a:gd name="connsiteX61" fmla="*/ 179992 w 1047567"/>
                <a:gd name="connsiteY61" fmla="*/ 150961 h 925675"/>
                <a:gd name="connsiteX62" fmla="*/ 119918 w 1047567"/>
                <a:gd name="connsiteY62" fmla="*/ 233247 h 925675"/>
                <a:gd name="connsiteX63" fmla="*/ 107374 w 1047567"/>
                <a:gd name="connsiteY63" fmla="*/ 256069 h 925675"/>
                <a:gd name="connsiteX64" fmla="*/ 81523 w 1047567"/>
                <a:gd name="connsiteY64" fmla="*/ 284139 h 925675"/>
                <a:gd name="connsiteX65" fmla="*/ 74236 w 1047567"/>
                <a:gd name="connsiteY65" fmla="*/ 292969 h 925675"/>
                <a:gd name="connsiteX66" fmla="*/ 69455 w 1047567"/>
                <a:gd name="connsiteY66" fmla="*/ 306028 h 925675"/>
                <a:gd name="connsiteX67" fmla="*/ 76522 w 1047567"/>
                <a:gd name="connsiteY67" fmla="*/ 313610 h 925675"/>
                <a:gd name="connsiteX68" fmla="*/ 77884 w 1047567"/>
                <a:gd name="connsiteY68" fmla="*/ 318467 h 925675"/>
                <a:gd name="connsiteX69" fmla="*/ 52481 w 1047567"/>
                <a:gd name="connsiteY69" fmla="*/ 351443 h 925675"/>
                <a:gd name="connsiteX70" fmla="*/ 48109 w 1047567"/>
                <a:gd name="connsiteY70" fmla="*/ 352300 h 925675"/>
                <a:gd name="connsiteX71" fmla="*/ 40870 w 1047567"/>
                <a:gd name="connsiteY71" fmla="*/ 386562 h 925675"/>
                <a:gd name="connsiteX72" fmla="*/ 45271 w 1047567"/>
                <a:gd name="connsiteY72" fmla="*/ 441359 h 925675"/>
                <a:gd name="connsiteX73" fmla="*/ 28068 w 1047567"/>
                <a:gd name="connsiteY73" fmla="*/ 530151 h 925675"/>
                <a:gd name="connsiteX74" fmla="*/ 11743 w 1047567"/>
                <a:gd name="connsiteY74" fmla="*/ 557688 h 925675"/>
                <a:gd name="connsiteX75" fmla="*/ 3989 w 1047567"/>
                <a:gd name="connsiteY75" fmla="*/ 561545 h 925675"/>
                <a:gd name="connsiteX76" fmla="*/ 151 w 1047567"/>
                <a:gd name="connsiteY76" fmla="*/ 568251 h 925675"/>
                <a:gd name="connsiteX77" fmla="*/ 12609 w 1047567"/>
                <a:gd name="connsiteY77" fmla="*/ 599074 h 925675"/>
                <a:gd name="connsiteX78" fmla="*/ 32240 w 1047567"/>
                <a:gd name="connsiteY78" fmla="*/ 630621 h 925675"/>
                <a:gd name="connsiteX79" fmla="*/ 32831 w 1047567"/>
                <a:gd name="connsiteY79" fmla="*/ 631764 h 925675"/>
                <a:gd name="connsiteX80" fmla="*/ 30059 w 1047567"/>
                <a:gd name="connsiteY80" fmla="*/ 636260 h 925675"/>
                <a:gd name="connsiteX81" fmla="*/ 32736 w 1047567"/>
                <a:gd name="connsiteY81" fmla="*/ 671645 h 925675"/>
                <a:gd name="connsiteX82" fmla="*/ 32202 w 1047567"/>
                <a:gd name="connsiteY82" fmla="*/ 683932 h 925675"/>
                <a:gd name="connsiteX83" fmla="*/ 97515 w 1047567"/>
                <a:gd name="connsiteY83" fmla="*/ 747550 h 925675"/>
                <a:gd name="connsiteX84" fmla="*/ 97858 w 1047567"/>
                <a:gd name="connsiteY84" fmla="*/ 748197 h 925675"/>
                <a:gd name="connsiteX85" fmla="*/ 96048 w 1047567"/>
                <a:gd name="connsiteY85" fmla="*/ 783211 h 925675"/>
                <a:gd name="connsiteX86" fmla="*/ 96163 w 1047567"/>
                <a:gd name="connsiteY86" fmla="*/ 783583 h 925675"/>
                <a:gd name="connsiteX87" fmla="*/ 119147 w 1047567"/>
                <a:gd name="connsiteY87" fmla="*/ 806271 h 925675"/>
                <a:gd name="connsiteX88" fmla="*/ 138749 w 1047567"/>
                <a:gd name="connsiteY88" fmla="*/ 825197 h 925675"/>
                <a:gd name="connsiteX89" fmla="*/ 139797 w 1047567"/>
                <a:gd name="connsiteY89" fmla="*/ 834675 h 925675"/>
                <a:gd name="connsiteX90" fmla="*/ 150398 w 1047567"/>
                <a:gd name="connsiteY90" fmla="*/ 842752 h 925675"/>
                <a:gd name="connsiteX91" fmla="*/ 164743 w 1047567"/>
                <a:gd name="connsiteY91" fmla="*/ 832036 h 925675"/>
                <a:gd name="connsiteX92" fmla="*/ 176287 w 1047567"/>
                <a:gd name="connsiteY92" fmla="*/ 848162 h 925675"/>
                <a:gd name="connsiteX93" fmla="*/ 189384 w 1047567"/>
                <a:gd name="connsiteY93" fmla="*/ 865041 h 925675"/>
                <a:gd name="connsiteX94" fmla="*/ 201014 w 1047567"/>
                <a:gd name="connsiteY94" fmla="*/ 864326 h 925675"/>
                <a:gd name="connsiteX95" fmla="*/ 202109 w 1047567"/>
                <a:gd name="connsiteY95" fmla="*/ 864193 h 925675"/>
                <a:gd name="connsiteX96" fmla="*/ 207186 w 1047567"/>
                <a:gd name="connsiteY96" fmla="*/ 879261 h 925675"/>
                <a:gd name="connsiteX97" fmla="*/ 232256 w 1047567"/>
                <a:gd name="connsiteY97" fmla="*/ 889739 h 925675"/>
                <a:gd name="connsiteX98" fmla="*/ 243200 w 1047567"/>
                <a:gd name="connsiteY98" fmla="*/ 896597 h 925675"/>
                <a:gd name="connsiteX99" fmla="*/ 254811 w 1047567"/>
                <a:gd name="connsiteY99" fmla="*/ 901969 h 925675"/>
                <a:gd name="connsiteX100" fmla="*/ 277090 w 1047567"/>
                <a:gd name="connsiteY100" fmla="*/ 901683 h 925675"/>
                <a:gd name="connsiteX101" fmla="*/ 291187 w 1047567"/>
                <a:gd name="connsiteY101" fmla="*/ 896959 h 925675"/>
                <a:gd name="connsiteX102" fmla="*/ 337098 w 1047567"/>
                <a:gd name="connsiteY102" fmla="*/ 912085 h 925675"/>
                <a:gd name="connsiteX103" fmla="*/ 363263 w 1047567"/>
                <a:gd name="connsiteY103" fmla="*/ 914961 h 925675"/>
                <a:gd name="connsiteX104" fmla="*/ 407163 w 1047567"/>
                <a:gd name="connsiteY104" fmla="*/ 892701 h 925675"/>
                <a:gd name="connsiteX105" fmla="*/ 422184 w 1047567"/>
                <a:gd name="connsiteY105" fmla="*/ 881100 h 925675"/>
                <a:gd name="connsiteX106" fmla="*/ 444111 w 1047567"/>
                <a:gd name="connsiteY106" fmla="*/ 854563 h 925675"/>
                <a:gd name="connsiteX107" fmla="*/ 457656 w 1047567"/>
                <a:gd name="connsiteY107" fmla="*/ 777382 h 925675"/>
                <a:gd name="connsiteX108" fmla="*/ 454417 w 1047567"/>
                <a:gd name="connsiteY108" fmla="*/ 765552 h 925675"/>
                <a:gd name="connsiteX109" fmla="*/ 452893 w 1047567"/>
                <a:gd name="connsiteY109" fmla="*/ 761580 h 925675"/>
                <a:gd name="connsiteX110" fmla="*/ 453103 w 1047567"/>
                <a:gd name="connsiteY110" fmla="*/ 748397 h 925675"/>
                <a:gd name="connsiteX111" fmla="*/ 459351 w 1047567"/>
                <a:gd name="connsiteY111" fmla="*/ 738349 h 925675"/>
                <a:gd name="connsiteX112" fmla="*/ 461847 w 1047567"/>
                <a:gd name="connsiteY112" fmla="*/ 719003 h 925675"/>
                <a:gd name="connsiteX113" fmla="*/ 453760 w 1047567"/>
                <a:gd name="connsiteY113" fmla="*/ 708250 h 925675"/>
                <a:gd name="connsiteX114" fmla="*/ 450035 w 1047567"/>
                <a:gd name="connsiteY114" fmla="*/ 665797 h 925675"/>
                <a:gd name="connsiteX115" fmla="*/ 443349 w 1047567"/>
                <a:gd name="connsiteY115" fmla="*/ 623306 h 925675"/>
                <a:gd name="connsiteX116" fmla="*/ 439463 w 1047567"/>
                <a:gd name="connsiteY116" fmla="*/ 599226 h 925675"/>
                <a:gd name="connsiteX117" fmla="*/ 437329 w 1047567"/>
                <a:gd name="connsiteY117" fmla="*/ 563108 h 925675"/>
                <a:gd name="connsiteX118" fmla="*/ 457217 w 1047567"/>
                <a:gd name="connsiteY118" fmla="*/ 523522 h 925675"/>
                <a:gd name="connsiteX119" fmla="*/ 486250 w 1047567"/>
                <a:gd name="connsiteY119" fmla="*/ 519388 h 925675"/>
                <a:gd name="connsiteX120" fmla="*/ 511196 w 1047567"/>
                <a:gd name="connsiteY120" fmla="*/ 519321 h 925675"/>
                <a:gd name="connsiteX121" fmla="*/ 519625 w 1047567"/>
                <a:gd name="connsiteY121" fmla="*/ 510815 h 925675"/>
                <a:gd name="connsiteX122" fmla="*/ 519749 w 1047567"/>
                <a:gd name="connsiteY122" fmla="*/ 510320 h 925675"/>
                <a:gd name="connsiteX123" fmla="*/ 541466 w 1047567"/>
                <a:gd name="connsiteY123" fmla="*/ 511835 h 925675"/>
                <a:gd name="connsiteX124" fmla="*/ 561373 w 1047567"/>
                <a:gd name="connsiteY124" fmla="*/ 502148 h 925675"/>
                <a:gd name="connsiteX125" fmla="*/ 579861 w 1047567"/>
                <a:gd name="connsiteY125" fmla="*/ 503472 h 925675"/>
                <a:gd name="connsiteX126" fmla="*/ 594492 w 1047567"/>
                <a:gd name="connsiteY126" fmla="*/ 498528 h 925675"/>
                <a:gd name="connsiteX127" fmla="*/ 600492 w 1047567"/>
                <a:gd name="connsiteY127" fmla="*/ 497661 h 925675"/>
                <a:gd name="connsiteX128" fmla="*/ 638602 w 1047567"/>
                <a:gd name="connsiteY128" fmla="*/ 495823 h 925675"/>
                <a:gd name="connsiteX129" fmla="*/ 641831 w 1047567"/>
                <a:gd name="connsiteY129" fmla="*/ 492584 h 925675"/>
                <a:gd name="connsiteX130" fmla="*/ 659462 w 1047567"/>
                <a:gd name="connsiteY130" fmla="*/ 500443 h 925675"/>
                <a:gd name="connsiteX131" fmla="*/ 687065 w 1047567"/>
                <a:gd name="connsiteY131" fmla="*/ 494423 h 925675"/>
                <a:gd name="connsiteX132" fmla="*/ 705925 w 1047567"/>
                <a:gd name="connsiteY132" fmla="*/ 501500 h 925675"/>
                <a:gd name="connsiteX133" fmla="*/ 733395 w 1047567"/>
                <a:gd name="connsiteY133" fmla="*/ 502271 h 925675"/>
                <a:gd name="connsiteX134" fmla="*/ 744891 w 1047567"/>
                <a:gd name="connsiteY134" fmla="*/ 495975 h 925675"/>
                <a:gd name="connsiteX135" fmla="*/ 762427 w 1047567"/>
                <a:gd name="connsiteY135" fmla="*/ 535542 h 925675"/>
                <a:gd name="connsiteX136" fmla="*/ 772666 w 1047567"/>
                <a:gd name="connsiteY136" fmla="*/ 721080 h 925675"/>
                <a:gd name="connsiteX137" fmla="*/ 529122 w 1047567"/>
                <a:gd name="connsiteY137" fmla="*/ 851848 h 925675"/>
                <a:gd name="connsiteX138" fmla="*/ 508948 w 1047567"/>
                <a:gd name="connsiteY138" fmla="*/ 868098 h 925675"/>
                <a:gd name="connsiteX139" fmla="*/ 530903 w 1047567"/>
                <a:gd name="connsiteY139" fmla="*/ 879299 h 925675"/>
                <a:gd name="connsiteX140" fmla="*/ 706372 w 1047567"/>
                <a:gd name="connsiteY140" fmla="*/ 875089 h 925675"/>
                <a:gd name="connsiteX141" fmla="*/ 710725 w 1047567"/>
                <a:gd name="connsiteY141" fmla="*/ 895197 h 925675"/>
                <a:gd name="connsiteX142" fmla="*/ 763484 w 1047567"/>
                <a:gd name="connsiteY142" fmla="*/ 911580 h 925675"/>
                <a:gd name="connsiteX143" fmla="*/ 791850 w 1047567"/>
                <a:gd name="connsiteY143" fmla="*/ 910722 h 925675"/>
                <a:gd name="connsiteX144" fmla="*/ 832198 w 1047567"/>
                <a:gd name="connsiteY144" fmla="*/ 909503 h 925675"/>
                <a:gd name="connsiteX145" fmla="*/ 861611 w 1047567"/>
                <a:gd name="connsiteY145" fmla="*/ 898245 h 925675"/>
                <a:gd name="connsiteX146" fmla="*/ 866830 w 1047567"/>
                <a:gd name="connsiteY146" fmla="*/ 895492 h 925675"/>
                <a:gd name="connsiteX147" fmla="*/ 881375 w 1047567"/>
                <a:gd name="connsiteY147" fmla="*/ 882719 h 925675"/>
                <a:gd name="connsiteX148" fmla="*/ 900778 w 1047567"/>
                <a:gd name="connsiteY148" fmla="*/ 873499 h 925675"/>
                <a:gd name="connsiteX149" fmla="*/ 931753 w 1047567"/>
                <a:gd name="connsiteY149" fmla="*/ 841209 h 925675"/>
                <a:gd name="connsiteX150" fmla="*/ 944097 w 1047567"/>
                <a:gd name="connsiteY150" fmla="*/ 809967 h 925675"/>
                <a:gd name="connsiteX151" fmla="*/ 977606 w 1047567"/>
                <a:gd name="connsiteY151" fmla="*/ 728566 h 925675"/>
                <a:gd name="connsiteX152" fmla="*/ 991751 w 1047567"/>
                <a:gd name="connsiteY152" fmla="*/ 702916 h 925675"/>
                <a:gd name="connsiteX153" fmla="*/ 1008572 w 1047567"/>
                <a:gd name="connsiteY153" fmla="*/ 696896 h 925675"/>
                <a:gd name="connsiteX154" fmla="*/ 1012096 w 1047567"/>
                <a:gd name="connsiteY154" fmla="*/ 670864 h 925675"/>
                <a:gd name="connsiteX155" fmla="*/ 1011896 w 1047567"/>
                <a:gd name="connsiteY155" fmla="*/ 670797 h 925675"/>
                <a:gd name="connsiteX156" fmla="*/ 1010734 w 1047567"/>
                <a:gd name="connsiteY156" fmla="*/ 640374 h 925675"/>
                <a:gd name="connsiteX157" fmla="*/ 1011306 w 1047567"/>
                <a:gd name="connsiteY157" fmla="*/ 637393 h 925675"/>
                <a:gd name="connsiteX158" fmla="*/ 1023450 w 1047567"/>
                <a:gd name="connsiteY158" fmla="*/ 605037 h 925675"/>
                <a:gd name="connsiteX159" fmla="*/ 1035737 w 1047567"/>
                <a:gd name="connsiteY159" fmla="*/ 599207 h 925675"/>
                <a:gd name="connsiteX160" fmla="*/ 1037595 w 1047567"/>
                <a:gd name="connsiteY160" fmla="*/ 585006 h 925675"/>
                <a:gd name="connsiteX161" fmla="*/ 1032375 w 1047567"/>
                <a:gd name="connsiteY161" fmla="*/ 579719 h 925675"/>
                <a:gd name="connsiteX162" fmla="*/ 1027260 w 1047567"/>
                <a:gd name="connsiteY162" fmla="*/ 547906 h 925675"/>
                <a:gd name="connsiteX163" fmla="*/ 1041109 w 1047567"/>
                <a:gd name="connsiteY163" fmla="*/ 530161 h 925675"/>
                <a:gd name="connsiteX164" fmla="*/ 1041109 w 1047567"/>
                <a:gd name="connsiteY164" fmla="*/ 515883 h 925675"/>
                <a:gd name="connsiteX165" fmla="*/ 1032165 w 1047567"/>
                <a:gd name="connsiteY165" fmla="*/ 508758 h 925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</a:cxnLst>
              <a:rect l="l" t="t" r="r" b="b"/>
              <a:pathLst>
                <a:path w="1047567" h="925675">
                  <a:moveTo>
                    <a:pt x="1032165" y="508758"/>
                  </a:moveTo>
                  <a:cubicBezTo>
                    <a:pt x="1041719" y="500233"/>
                    <a:pt x="1046272" y="486269"/>
                    <a:pt x="1042548" y="473887"/>
                  </a:cubicBezTo>
                  <a:cubicBezTo>
                    <a:pt x="1040633" y="467572"/>
                    <a:pt x="1036509" y="462543"/>
                    <a:pt x="1037433" y="455970"/>
                  </a:cubicBezTo>
                  <a:cubicBezTo>
                    <a:pt x="1041709" y="440397"/>
                    <a:pt x="1055206" y="424252"/>
                    <a:pt x="1042195" y="408860"/>
                  </a:cubicBezTo>
                  <a:cubicBezTo>
                    <a:pt x="1042452" y="405888"/>
                    <a:pt x="1042681" y="402888"/>
                    <a:pt x="1042862" y="399887"/>
                  </a:cubicBezTo>
                  <a:cubicBezTo>
                    <a:pt x="1048025" y="387600"/>
                    <a:pt x="1047834" y="373722"/>
                    <a:pt x="1042329" y="361587"/>
                  </a:cubicBezTo>
                  <a:cubicBezTo>
                    <a:pt x="1041671" y="355510"/>
                    <a:pt x="1040633" y="349481"/>
                    <a:pt x="1039214" y="343537"/>
                  </a:cubicBezTo>
                  <a:cubicBezTo>
                    <a:pt x="1040595" y="329345"/>
                    <a:pt x="1032356" y="316534"/>
                    <a:pt x="1026679" y="304094"/>
                  </a:cubicBezTo>
                  <a:cubicBezTo>
                    <a:pt x="1027203" y="301923"/>
                    <a:pt x="1026870" y="299627"/>
                    <a:pt x="1025755" y="297684"/>
                  </a:cubicBezTo>
                  <a:cubicBezTo>
                    <a:pt x="1023488" y="294074"/>
                    <a:pt x="1020850" y="290721"/>
                    <a:pt x="1017878" y="287683"/>
                  </a:cubicBezTo>
                  <a:cubicBezTo>
                    <a:pt x="1014716" y="282072"/>
                    <a:pt x="1011877" y="277005"/>
                    <a:pt x="1008562" y="271395"/>
                  </a:cubicBezTo>
                  <a:cubicBezTo>
                    <a:pt x="1011706" y="265556"/>
                    <a:pt x="1013392" y="259870"/>
                    <a:pt x="1010058" y="253002"/>
                  </a:cubicBezTo>
                  <a:cubicBezTo>
                    <a:pt x="1008524" y="250297"/>
                    <a:pt x="1005648" y="248649"/>
                    <a:pt x="1002543" y="248687"/>
                  </a:cubicBezTo>
                  <a:cubicBezTo>
                    <a:pt x="999447" y="248868"/>
                    <a:pt x="996332" y="249011"/>
                    <a:pt x="993189" y="249125"/>
                  </a:cubicBezTo>
                  <a:cubicBezTo>
                    <a:pt x="987322" y="242039"/>
                    <a:pt x="980673" y="235686"/>
                    <a:pt x="973549" y="232019"/>
                  </a:cubicBezTo>
                  <a:cubicBezTo>
                    <a:pt x="964262" y="224189"/>
                    <a:pt x="954956" y="216502"/>
                    <a:pt x="945840" y="208539"/>
                  </a:cubicBezTo>
                  <a:cubicBezTo>
                    <a:pt x="945821" y="208492"/>
                    <a:pt x="945812" y="208444"/>
                    <a:pt x="945793" y="208397"/>
                  </a:cubicBezTo>
                  <a:cubicBezTo>
                    <a:pt x="944307" y="202986"/>
                    <a:pt x="942630" y="197633"/>
                    <a:pt x="940964" y="192271"/>
                  </a:cubicBezTo>
                  <a:cubicBezTo>
                    <a:pt x="939925" y="188937"/>
                    <a:pt x="939601" y="185460"/>
                    <a:pt x="936363" y="183641"/>
                  </a:cubicBezTo>
                  <a:cubicBezTo>
                    <a:pt x="929591" y="179850"/>
                    <a:pt x="919170" y="179250"/>
                    <a:pt x="911407" y="178612"/>
                  </a:cubicBezTo>
                  <a:cubicBezTo>
                    <a:pt x="910636" y="177926"/>
                    <a:pt x="909864" y="177250"/>
                    <a:pt x="909093" y="176564"/>
                  </a:cubicBezTo>
                  <a:cubicBezTo>
                    <a:pt x="912579" y="167163"/>
                    <a:pt x="912017" y="156733"/>
                    <a:pt x="907550" y="147760"/>
                  </a:cubicBezTo>
                  <a:cubicBezTo>
                    <a:pt x="906035" y="144560"/>
                    <a:pt x="900778" y="143112"/>
                    <a:pt x="897892" y="145227"/>
                  </a:cubicBezTo>
                  <a:cubicBezTo>
                    <a:pt x="891415" y="149885"/>
                    <a:pt x="883452" y="151990"/>
                    <a:pt x="875517" y="151123"/>
                  </a:cubicBezTo>
                  <a:cubicBezTo>
                    <a:pt x="864030" y="142293"/>
                    <a:pt x="817691" y="102364"/>
                    <a:pt x="810538" y="98154"/>
                  </a:cubicBezTo>
                  <a:cubicBezTo>
                    <a:pt x="806766" y="91858"/>
                    <a:pt x="801727" y="86400"/>
                    <a:pt x="795879" y="81981"/>
                  </a:cubicBezTo>
                  <a:lnTo>
                    <a:pt x="793526" y="79523"/>
                  </a:lnTo>
                  <a:cubicBezTo>
                    <a:pt x="794183" y="74618"/>
                    <a:pt x="796050" y="69941"/>
                    <a:pt x="798955" y="65941"/>
                  </a:cubicBezTo>
                  <a:cubicBezTo>
                    <a:pt x="806080" y="59064"/>
                    <a:pt x="798565" y="49520"/>
                    <a:pt x="790164" y="54577"/>
                  </a:cubicBezTo>
                  <a:cubicBezTo>
                    <a:pt x="784668" y="57025"/>
                    <a:pt x="778591" y="59692"/>
                    <a:pt x="772266" y="61931"/>
                  </a:cubicBezTo>
                  <a:cubicBezTo>
                    <a:pt x="760827" y="57673"/>
                    <a:pt x="742101" y="50148"/>
                    <a:pt x="730909" y="45529"/>
                  </a:cubicBezTo>
                  <a:cubicBezTo>
                    <a:pt x="729623" y="37013"/>
                    <a:pt x="721098" y="31432"/>
                    <a:pt x="712230" y="31727"/>
                  </a:cubicBezTo>
                  <a:cubicBezTo>
                    <a:pt x="712916" y="29517"/>
                    <a:pt x="714069" y="27460"/>
                    <a:pt x="715593" y="25717"/>
                  </a:cubicBezTo>
                  <a:cubicBezTo>
                    <a:pt x="720155" y="20421"/>
                    <a:pt x="714059" y="10581"/>
                    <a:pt x="707544" y="15306"/>
                  </a:cubicBezTo>
                  <a:cubicBezTo>
                    <a:pt x="705296" y="16935"/>
                    <a:pt x="702981" y="18459"/>
                    <a:pt x="700619" y="19906"/>
                  </a:cubicBezTo>
                  <a:cubicBezTo>
                    <a:pt x="697486" y="18478"/>
                    <a:pt x="693904" y="18401"/>
                    <a:pt x="690704" y="19687"/>
                  </a:cubicBezTo>
                  <a:cubicBezTo>
                    <a:pt x="682646" y="22545"/>
                    <a:pt x="675026" y="26488"/>
                    <a:pt x="667910" y="31213"/>
                  </a:cubicBezTo>
                  <a:cubicBezTo>
                    <a:pt x="664520" y="27069"/>
                    <a:pt x="659519" y="24574"/>
                    <a:pt x="654166" y="24345"/>
                  </a:cubicBezTo>
                  <a:lnTo>
                    <a:pt x="653899" y="24345"/>
                  </a:lnTo>
                  <a:cubicBezTo>
                    <a:pt x="650222" y="18744"/>
                    <a:pt x="643736" y="15649"/>
                    <a:pt x="637068" y="16325"/>
                  </a:cubicBezTo>
                  <a:cubicBezTo>
                    <a:pt x="637507" y="8333"/>
                    <a:pt x="629496" y="1199"/>
                    <a:pt x="622219" y="323"/>
                  </a:cubicBezTo>
                  <a:cubicBezTo>
                    <a:pt x="610236" y="-1477"/>
                    <a:pt x="603255" y="9010"/>
                    <a:pt x="601350" y="19497"/>
                  </a:cubicBezTo>
                  <a:cubicBezTo>
                    <a:pt x="578156" y="6809"/>
                    <a:pt x="551001" y="10762"/>
                    <a:pt x="526883" y="18525"/>
                  </a:cubicBezTo>
                  <a:cubicBezTo>
                    <a:pt x="524597" y="15887"/>
                    <a:pt x="522464" y="13182"/>
                    <a:pt x="520416" y="10658"/>
                  </a:cubicBezTo>
                  <a:cubicBezTo>
                    <a:pt x="516892" y="6305"/>
                    <a:pt x="508414" y="9791"/>
                    <a:pt x="508986" y="15391"/>
                  </a:cubicBezTo>
                  <a:cubicBezTo>
                    <a:pt x="509424" y="18725"/>
                    <a:pt x="508005" y="22030"/>
                    <a:pt x="505281" y="24012"/>
                  </a:cubicBezTo>
                  <a:cubicBezTo>
                    <a:pt x="502128" y="24440"/>
                    <a:pt x="498946" y="24583"/>
                    <a:pt x="495775" y="24459"/>
                  </a:cubicBezTo>
                  <a:cubicBezTo>
                    <a:pt x="488164" y="24640"/>
                    <a:pt x="479544" y="22545"/>
                    <a:pt x="475029" y="15925"/>
                  </a:cubicBezTo>
                  <a:cubicBezTo>
                    <a:pt x="469209" y="6743"/>
                    <a:pt x="454417" y="4266"/>
                    <a:pt x="447378" y="13029"/>
                  </a:cubicBezTo>
                  <a:cubicBezTo>
                    <a:pt x="439968" y="9781"/>
                    <a:pt x="430605" y="14258"/>
                    <a:pt x="426490" y="20573"/>
                  </a:cubicBezTo>
                  <a:cubicBezTo>
                    <a:pt x="421984" y="26898"/>
                    <a:pt x="409221" y="28441"/>
                    <a:pt x="401248" y="30174"/>
                  </a:cubicBezTo>
                  <a:cubicBezTo>
                    <a:pt x="396391" y="23745"/>
                    <a:pt x="390790" y="28660"/>
                    <a:pt x="386256" y="32603"/>
                  </a:cubicBezTo>
                  <a:cubicBezTo>
                    <a:pt x="371235" y="34670"/>
                    <a:pt x="356300" y="34746"/>
                    <a:pt x="341984" y="28888"/>
                  </a:cubicBezTo>
                  <a:cubicBezTo>
                    <a:pt x="329868" y="23935"/>
                    <a:pt x="318743" y="37480"/>
                    <a:pt x="320743" y="48843"/>
                  </a:cubicBezTo>
                  <a:cubicBezTo>
                    <a:pt x="307389" y="53739"/>
                    <a:pt x="295340" y="62664"/>
                    <a:pt x="290511" y="76571"/>
                  </a:cubicBezTo>
                  <a:cubicBezTo>
                    <a:pt x="287682" y="78876"/>
                    <a:pt x="284891" y="81238"/>
                    <a:pt x="282157" y="83733"/>
                  </a:cubicBezTo>
                  <a:cubicBezTo>
                    <a:pt x="275376" y="81266"/>
                    <a:pt x="262993" y="69617"/>
                    <a:pt x="258735" y="80733"/>
                  </a:cubicBezTo>
                  <a:cubicBezTo>
                    <a:pt x="257811" y="87515"/>
                    <a:pt x="255202" y="93963"/>
                    <a:pt x="251154" y="99478"/>
                  </a:cubicBezTo>
                  <a:cubicBezTo>
                    <a:pt x="238752" y="105984"/>
                    <a:pt x="226817" y="113318"/>
                    <a:pt x="215406" y="121443"/>
                  </a:cubicBezTo>
                  <a:cubicBezTo>
                    <a:pt x="202271" y="125558"/>
                    <a:pt x="188317" y="127958"/>
                    <a:pt x="176840" y="130653"/>
                  </a:cubicBezTo>
                  <a:cubicBezTo>
                    <a:pt x="172829" y="131749"/>
                    <a:pt x="170886" y="136549"/>
                    <a:pt x="172982" y="140121"/>
                  </a:cubicBezTo>
                  <a:cubicBezTo>
                    <a:pt x="175325" y="143741"/>
                    <a:pt x="177668" y="147351"/>
                    <a:pt x="179992" y="150961"/>
                  </a:cubicBezTo>
                  <a:cubicBezTo>
                    <a:pt x="155599" y="174916"/>
                    <a:pt x="136034" y="203215"/>
                    <a:pt x="119918" y="233247"/>
                  </a:cubicBezTo>
                  <a:cubicBezTo>
                    <a:pt x="106678" y="239086"/>
                    <a:pt x="92181" y="240162"/>
                    <a:pt x="107374" y="256069"/>
                  </a:cubicBezTo>
                  <a:cubicBezTo>
                    <a:pt x="100611" y="267252"/>
                    <a:pt x="92658" y="277453"/>
                    <a:pt x="81523" y="284139"/>
                  </a:cubicBezTo>
                  <a:cubicBezTo>
                    <a:pt x="78170" y="286178"/>
                    <a:pt x="75608" y="289292"/>
                    <a:pt x="74236" y="292969"/>
                  </a:cubicBezTo>
                  <a:cubicBezTo>
                    <a:pt x="69778" y="295369"/>
                    <a:pt x="64340" y="301323"/>
                    <a:pt x="69455" y="306028"/>
                  </a:cubicBezTo>
                  <a:cubicBezTo>
                    <a:pt x="72112" y="308257"/>
                    <a:pt x="74484" y="310809"/>
                    <a:pt x="76522" y="313610"/>
                  </a:cubicBezTo>
                  <a:cubicBezTo>
                    <a:pt x="76960" y="315229"/>
                    <a:pt x="77418" y="316848"/>
                    <a:pt x="77884" y="318467"/>
                  </a:cubicBezTo>
                  <a:cubicBezTo>
                    <a:pt x="67559" y="327897"/>
                    <a:pt x="58968" y="339061"/>
                    <a:pt x="52481" y="351443"/>
                  </a:cubicBezTo>
                  <a:cubicBezTo>
                    <a:pt x="50967" y="351119"/>
                    <a:pt x="49385" y="351433"/>
                    <a:pt x="48109" y="352300"/>
                  </a:cubicBezTo>
                  <a:cubicBezTo>
                    <a:pt x="36565" y="360835"/>
                    <a:pt x="36222" y="374417"/>
                    <a:pt x="40870" y="386562"/>
                  </a:cubicBezTo>
                  <a:cubicBezTo>
                    <a:pt x="38222" y="404926"/>
                    <a:pt x="39727" y="423652"/>
                    <a:pt x="45271" y="441359"/>
                  </a:cubicBezTo>
                  <a:cubicBezTo>
                    <a:pt x="24516" y="463971"/>
                    <a:pt x="30831" y="501824"/>
                    <a:pt x="28068" y="530151"/>
                  </a:cubicBezTo>
                  <a:cubicBezTo>
                    <a:pt x="20344" y="537771"/>
                    <a:pt x="14724" y="547258"/>
                    <a:pt x="11743" y="557688"/>
                  </a:cubicBezTo>
                  <a:lnTo>
                    <a:pt x="3989" y="561545"/>
                  </a:lnTo>
                  <a:cubicBezTo>
                    <a:pt x="1579" y="562908"/>
                    <a:pt x="113" y="565479"/>
                    <a:pt x="151" y="568251"/>
                  </a:cubicBezTo>
                  <a:cubicBezTo>
                    <a:pt x="808" y="580548"/>
                    <a:pt x="5875" y="590273"/>
                    <a:pt x="12609" y="599074"/>
                  </a:cubicBezTo>
                  <a:cubicBezTo>
                    <a:pt x="16438" y="611161"/>
                    <a:pt x="25478" y="620210"/>
                    <a:pt x="32240" y="630621"/>
                  </a:cubicBezTo>
                  <a:cubicBezTo>
                    <a:pt x="32469" y="630983"/>
                    <a:pt x="32659" y="631364"/>
                    <a:pt x="32831" y="631764"/>
                  </a:cubicBezTo>
                  <a:cubicBezTo>
                    <a:pt x="31755" y="633164"/>
                    <a:pt x="30821" y="634669"/>
                    <a:pt x="30059" y="636260"/>
                  </a:cubicBezTo>
                  <a:cubicBezTo>
                    <a:pt x="23458" y="647890"/>
                    <a:pt x="23354" y="661520"/>
                    <a:pt x="32736" y="671645"/>
                  </a:cubicBezTo>
                  <a:cubicBezTo>
                    <a:pt x="29211" y="674531"/>
                    <a:pt x="29088" y="680360"/>
                    <a:pt x="32202" y="683932"/>
                  </a:cubicBezTo>
                  <a:cubicBezTo>
                    <a:pt x="52481" y="707087"/>
                    <a:pt x="69378" y="735253"/>
                    <a:pt x="97515" y="747550"/>
                  </a:cubicBezTo>
                  <a:cubicBezTo>
                    <a:pt x="97639" y="747759"/>
                    <a:pt x="97753" y="747969"/>
                    <a:pt x="97858" y="748197"/>
                  </a:cubicBezTo>
                  <a:cubicBezTo>
                    <a:pt x="92162" y="761913"/>
                    <a:pt x="91391" y="769048"/>
                    <a:pt x="96048" y="783211"/>
                  </a:cubicBezTo>
                  <a:cubicBezTo>
                    <a:pt x="96077" y="783335"/>
                    <a:pt x="96115" y="783459"/>
                    <a:pt x="96163" y="783583"/>
                  </a:cubicBezTo>
                  <a:cubicBezTo>
                    <a:pt x="99239" y="794175"/>
                    <a:pt x="106250" y="807805"/>
                    <a:pt x="119147" y="806271"/>
                  </a:cubicBezTo>
                  <a:cubicBezTo>
                    <a:pt x="125690" y="812577"/>
                    <a:pt x="132224" y="818882"/>
                    <a:pt x="138749" y="825197"/>
                  </a:cubicBezTo>
                  <a:cubicBezTo>
                    <a:pt x="139330" y="828322"/>
                    <a:pt x="139673" y="831494"/>
                    <a:pt x="139797" y="834675"/>
                  </a:cubicBezTo>
                  <a:cubicBezTo>
                    <a:pt x="139797" y="840095"/>
                    <a:pt x="145178" y="844171"/>
                    <a:pt x="150398" y="842752"/>
                  </a:cubicBezTo>
                  <a:cubicBezTo>
                    <a:pt x="152303" y="842190"/>
                    <a:pt x="162809" y="831979"/>
                    <a:pt x="164743" y="832036"/>
                  </a:cubicBezTo>
                  <a:cubicBezTo>
                    <a:pt x="168943" y="836285"/>
                    <a:pt x="175554" y="843057"/>
                    <a:pt x="176287" y="848162"/>
                  </a:cubicBezTo>
                  <a:cubicBezTo>
                    <a:pt x="177059" y="855354"/>
                    <a:pt x="181773" y="863574"/>
                    <a:pt x="189384" y="865041"/>
                  </a:cubicBezTo>
                  <a:cubicBezTo>
                    <a:pt x="192470" y="868365"/>
                    <a:pt x="197671" y="868536"/>
                    <a:pt x="201014" y="864326"/>
                  </a:cubicBezTo>
                  <a:lnTo>
                    <a:pt x="202109" y="864193"/>
                  </a:lnTo>
                  <a:cubicBezTo>
                    <a:pt x="203795" y="869222"/>
                    <a:pt x="205481" y="874251"/>
                    <a:pt x="207186" y="879261"/>
                  </a:cubicBezTo>
                  <a:cubicBezTo>
                    <a:pt x="210520" y="889148"/>
                    <a:pt x="223236" y="895502"/>
                    <a:pt x="232256" y="889739"/>
                  </a:cubicBezTo>
                  <a:cubicBezTo>
                    <a:pt x="235942" y="891977"/>
                    <a:pt x="239457" y="894406"/>
                    <a:pt x="243200" y="896597"/>
                  </a:cubicBezTo>
                  <a:cubicBezTo>
                    <a:pt x="244200" y="901607"/>
                    <a:pt x="250649" y="904798"/>
                    <a:pt x="254811" y="901969"/>
                  </a:cubicBezTo>
                  <a:cubicBezTo>
                    <a:pt x="262041" y="904245"/>
                    <a:pt x="269918" y="904150"/>
                    <a:pt x="277090" y="901683"/>
                  </a:cubicBezTo>
                  <a:cubicBezTo>
                    <a:pt x="281719" y="900131"/>
                    <a:pt x="286129" y="896940"/>
                    <a:pt x="291187" y="896959"/>
                  </a:cubicBezTo>
                  <a:cubicBezTo>
                    <a:pt x="300112" y="913951"/>
                    <a:pt x="320562" y="920114"/>
                    <a:pt x="337098" y="912085"/>
                  </a:cubicBezTo>
                  <a:cubicBezTo>
                    <a:pt x="347442" y="931382"/>
                    <a:pt x="348909" y="928391"/>
                    <a:pt x="363263" y="914961"/>
                  </a:cubicBezTo>
                  <a:cubicBezTo>
                    <a:pt x="378036" y="907836"/>
                    <a:pt x="396486" y="906617"/>
                    <a:pt x="407163" y="892701"/>
                  </a:cubicBezTo>
                  <a:cubicBezTo>
                    <a:pt x="412650" y="889501"/>
                    <a:pt x="417698" y="885605"/>
                    <a:pt x="422184" y="881100"/>
                  </a:cubicBezTo>
                  <a:cubicBezTo>
                    <a:pt x="435396" y="880404"/>
                    <a:pt x="443768" y="866498"/>
                    <a:pt x="444111" y="854563"/>
                  </a:cubicBezTo>
                  <a:cubicBezTo>
                    <a:pt x="454331" y="830293"/>
                    <a:pt x="459341" y="803709"/>
                    <a:pt x="457656" y="777382"/>
                  </a:cubicBezTo>
                  <a:cubicBezTo>
                    <a:pt x="457294" y="773277"/>
                    <a:pt x="456189" y="769267"/>
                    <a:pt x="454417" y="765552"/>
                  </a:cubicBezTo>
                  <a:cubicBezTo>
                    <a:pt x="453826" y="764257"/>
                    <a:pt x="453322" y="762933"/>
                    <a:pt x="452893" y="761580"/>
                  </a:cubicBezTo>
                  <a:cubicBezTo>
                    <a:pt x="452998" y="757179"/>
                    <a:pt x="453055" y="752779"/>
                    <a:pt x="453103" y="748397"/>
                  </a:cubicBezTo>
                  <a:cubicBezTo>
                    <a:pt x="454341" y="744597"/>
                    <a:pt x="456484" y="741149"/>
                    <a:pt x="459351" y="738349"/>
                  </a:cubicBezTo>
                  <a:cubicBezTo>
                    <a:pt x="463913" y="733862"/>
                    <a:pt x="465990" y="724547"/>
                    <a:pt x="461847" y="719003"/>
                  </a:cubicBezTo>
                  <a:cubicBezTo>
                    <a:pt x="459151" y="715422"/>
                    <a:pt x="456455" y="711831"/>
                    <a:pt x="453760" y="708250"/>
                  </a:cubicBezTo>
                  <a:cubicBezTo>
                    <a:pt x="454512" y="692867"/>
                    <a:pt x="458198" y="668368"/>
                    <a:pt x="450035" y="665797"/>
                  </a:cubicBezTo>
                  <a:cubicBezTo>
                    <a:pt x="454474" y="650880"/>
                    <a:pt x="452236" y="636031"/>
                    <a:pt x="443349" y="623306"/>
                  </a:cubicBezTo>
                  <a:cubicBezTo>
                    <a:pt x="442082" y="615676"/>
                    <a:pt x="440520" y="606856"/>
                    <a:pt x="439463" y="599226"/>
                  </a:cubicBezTo>
                  <a:cubicBezTo>
                    <a:pt x="438786" y="587187"/>
                    <a:pt x="438177" y="575147"/>
                    <a:pt x="437329" y="563108"/>
                  </a:cubicBezTo>
                  <a:cubicBezTo>
                    <a:pt x="437558" y="545448"/>
                    <a:pt x="444149" y="535133"/>
                    <a:pt x="457217" y="523522"/>
                  </a:cubicBezTo>
                  <a:cubicBezTo>
                    <a:pt x="466847" y="522141"/>
                    <a:pt x="476439" y="518331"/>
                    <a:pt x="486250" y="519388"/>
                  </a:cubicBezTo>
                  <a:cubicBezTo>
                    <a:pt x="494946" y="520359"/>
                    <a:pt x="502737" y="524122"/>
                    <a:pt x="511196" y="519321"/>
                  </a:cubicBezTo>
                  <a:cubicBezTo>
                    <a:pt x="513682" y="517892"/>
                    <a:pt x="519158" y="513949"/>
                    <a:pt x="519625" y="510815"/>
                  </a:cubicBezTo>
                  <a:cubicBezTo>
                    <a:pt x="519644" y="510644"/>
                    <a:pt x="519692" y="510472"/>
                    <a:pt x="519749" y="510320"/>
                  </a:cubicBezTo>
                  <a:cubicBezTo>
                    <a:pt x="527093" y="509358"/>
                    <a:pt x="534084" y="512654"/>
                    <a:pt x="541466" y="511835"/>
                  </a:cubicBezTo>
                  <a:cubicBezTo>
                    <a:pt x="549067" y="511149"/>
                    <a:pt x="556144" y="507701"/>
                    <a:pt x="561373" y="502148"/>
                  </a:cubicBezTo>
                  <a:cubicBezTo>
                    <a:pt x="567403" y="503748"/>
                    <a:pt x="573670" y="504195"/>
                    <a:pt x="579861" y="503472"/>
                  </a:cubicBezTo>
                  <a:cubicBezTo>
                    <a:pt x="585005" y="502767"/>
                    <a:pt x="589967" y="501090"/>
                    <a:pt x="594492" y="498528"/>
                  </a:cubicBezTo>
                  <a:cubicBezTo>
                    <a:pt x="597873" y="496699"/>
                    <a:pt x="596806" y="496175"/>
                    <a:pt x="600492" y="497661"/>
                  </a:cubicBezTo>
                  <a:cubicBezTo>
                    <a:pt x="612865" y="504119"/>
                    <a:pt x="627982" y="507586"/>
                    <a:pt x="638602" y="495823"/>
                  </a:cubicBezTo>
                  <a:cubicBezTo>
                    <a:pt x="639735" y="494804"/>
                    <a:pt x="640812" y="493718"/>
                    <a:pt x="641831" y="492584"/>
                  </a:cubicBezTo>
                  <a:cubicBezTo>
                    <a:pt x="646317" y="494851"/>
                    <a:pt x="657604" y="499985"/>
                    <a:pt x="659462" y="500443"/>
                  </a:cubicBezTo>
                  <a:cubicBezTo>
                    <a:pt x="669311" y="503681"/>
                    <a:pt x="678807" y="498080"/>
                    <a:pt x="687065" y="494423"/>
                  </a:cubicBezTo>
                  <a:cubicBezTo>
                    <a:pt x="691342" y="493508"/>
                    <a:pt x="700829" y="499452"/>
                    <a:pt x="705925" y="501500"/>
                  </a:cubicBezTo>
                  <a:cubicBezTo>
                    <a:pt x="714869" y="505091"/>
                    <a:pt x="724346" y="505977"/>
                    <a:pt x="733395" y="502271"/>
                  </a:cubicBezTo>
                  <a:cubicBezTo>
                    <a:pt x="736509" y="501005"/>
                    <a:pt x="742567" y="495928"/>
                    <a:pt x="744891" y="495975"/>
                  </a:cubicBezTo>
                  <a:cubicBezTo>
                    <a:pt x="748682" y="500652"/>
                    <a:pt x="759246" y="526208"/>
                    <a:pt x="762427" y="535542"/>
                  </a:cubicBezTo>
                  <a:cubicBezTo>
                    <a:pt x="775267" y="573261"/>
                    <a:pt x="778600" y="691028"/>
                    <a:pt x="772666" y="721080"/>
                  </a:cubicBezTo>
                  <a:cubicBezTo>
                    <a:pt x="738986" y="866717"/>
                    <a:pt x="667996" y="899073"/>
                    <a:pt x="529122" y="851848"/>
                  </a:cubicBezTo>
                  <a:cubicBezTo>
                    <a:pt x="517806" y="846238"/>
                    <a:pt x="502347" y="855039"/>
                    <a:pt x="508948" y="868098"/>
                  </a:cubicBezTo>
                  <a:cubicBezTo>
                    <a:pt x="513720" y="876328"/>
                    <a:pt x="522464" y="876899"/>
                    <a:pt x="530903" y="879299"/>
                  </a:cubicBezTo>
                  <a:cubicBezTo>
                    <a:pt x="587519" y="896044"/>
                    <a:pt x="652842" y="906370"/>
                    <a:pt x="706372" y="875089"/>
                  </a:cubicBezTo>
                  <a:cubicBezTo>
                    <a:pt x="698971" y="882614"/>
                    <a:pt x="700610" y="891663"/>
                    <a:pt x="710725" y="895197"/>
                  </a:cubicBezTo>
                  <a:cubicBezTo>
                    <a:pt x="719888" y="915209"/>
                    <a:pt x="745187" y="912875"/>
                    <a:pt x="763484" y="911580"/>
                  </a:cubicBezTo>
                  <a:cubicBezTo>
                    <a:pt x="763484" y="911580"/>
                    <a:pt x="791850" y="910722"/>
                    <a:pt x="791850" y="910722"/>
                  </a:cubicBezTo>
                  <a:cubicBezTo>
                    <a:pt x="805299" y="910322"/>
                    <a:pt x="818767" y="909903"/>
                    <a:pt x="832198" y="909503"/>
                  </a:cubicBezTo>
                  <a:cubicBezTo>
                    <a:pt x="844018" y="909827"/>
                    <a:pt x="853324" y="907160"/>
                    <a:pt x="861611" y="898245"/>
                  </a:cubicBezTo>
                  <a:cubicBezTo>
                    <a:pt x="863411" y="897445"/>
                    <a:pt x="865154" y="896530"/>
                    <a:pt x="866830" y="895492"/>
                  </a:cubicBezTo>
                  <a:cubicBezTo>
                    <a:pt x="872260" y="891949"/>
                    <a:pt x="877156" y="887643"/>
                    <a:pt x="881375" y="882719"/>
                  </a:cubicBezTo>
                  <a:cubicBezTo>
                    <a:pt x="888843" y="885081"/>
                    <a:pt x="899320" y="882890"/>
                    <a:pt x="900778" y="873499"/>
                  </a:cubicBezTo>
                  <a:cubicBezTo>
                    <a:pt x="903121" y="858478"/>
                    <a:pt x="922637" y="852068"/>
                    <a:pt x="931753" y="841209"/>
                  </a:cubicBezTo>
                  <a:cubicBezTo>
                    <a:pt x="939116" y="832446"/>
                    <a:pt x="944373" y="820978"/>
                    <a:pt x="944097" y="809967"/>
                  </a:cubicBezTo>
                  <a:cubicBezTo>
                    <a:pt x="973301" y="795241"/>
                    <a:pt x="975454" y="757551"/>
                    <a:pt x="977606" y="728566"/>
                  </a:cubicBezTo>
                  <a:cubicBezTo>
                    <a:pt x="983464" y="720765"/>
                    <a:pt x="987588" y="711717"/>
                    <a:pt x="991751" y="702916"/>
                  </a:cubicBezTo>
                  <a:cubicBezTo>
                    <a:pt x="996675" y="699363"/>
                    <a:pt x="1002505" y="697277"/>
                    <a:pt x="1008572" y="696896"/>
                  </a:cubicBezTo>
                  <a:cubicBezTo>
                    <a:pt x="1023345" y="696600"/>
                    <a:pt x="1026222" y="675074"/>
                    <a:pt x="1012096" y="670864"/>
                  </a:cubicBezTo>
                  <a:cubicBezTo>
                    <a:pt x="1012030" y="670835"/>
                    <a:pt x="1011963" y="670816"/>
                    <a:pt x="1011896" y="670797"/>
                  </a:cubicBezTo>
                  <a:cubicBezTo>
                    <a:pt x="1015830" y="660948"/>
                    <a:pt x="1015411" y="649899"/>
                    <a:pt x="1010734" y="640374"/>
                  </a:cubicBezTo>
                  <a:cubicBezTo>
                    <a:pt x="1010934" y="639374"/>
                    <a:pt x="1011125" y="638384"/>
                    <a:pt x="1011306" y="637393"/>
                  </a:cubicBezTo>
                  <a:cubicBezTo>
                    <a:pt x="1019450" y="628621"/>
                    <a:pt x="1023812" y="617000"/>
                    <a:pt x="1023450" y="605037"/>
                  </a:cubicBezTo>
                  <a:cubicBezTo>
                    <a:pt x="1027174" y="602398"/>
                    <a:pt x="1031337" y="600427"/>
                    <a:pt x="1035737" y="599207"/>
                  </a:cubicBezTo>
                  <a:cubicBezTo>
                    <a:pt x="1042691" y="597293"/>
                    <a:pt x="1042738" y="588806"/>
                    <a:pt x="1037595" y="585006"/>
                  </a:cubicBezTo>
                  <a:cubicBezTo>
                    <a:pt x="1035594" y="583520"/>
                    <a:pt x="1033832" y="581738"/>
                    <a:pt x="1032375" y="579719"/>
                  </a:cubicBezTo>
                  <a:cubicBezTo>
                    <a:pt x="1035937" y="569032"/>
                    <a:pt x="1034537" y="556669"/>
                    <a:pt x="1027260" y="547906"/>
                  </a:cubicBezTo>
                  <a:lnTo>
                    <a:pt x="1041109" y="530161"/>
                  </a:lnTo>
                  <a:cubicBezTo>
                    <a:pt x="1044167" y="526246"/>
                    <a:pt x="1045786" y="519597"/>
                    <a:pt x="1041109" y="515883"/>
                  </a:cubicBezTo>
                  <a:cubicBezTo>
                    <a:pt x="1038147" y="513501"/>
                    <a:pt x="1035156" y="511120"/>
                    <a:pt x="1032165" y="50875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1" name="Graphic 22" descr="Man wearing a hat">
            <a:extLst>
              <a:ext uri="{FF2B5EF4-FFF2-40B4-BE49-F238E27FC236}">
                <a16:creationId xmlns:a16="http://schemas.microsoft.com/office/drawing/2014/main" id="{064D690D-FC0D-A5EB-FAC2-7DA04BDBFA37}"/>
              </a:ext>
            </a:extLst>
          </p:cNvPr>
          <p:cNvGrpSpPr/>
          <p:nvPr/>
        </p:nvGrpSpPr>
        <p:grpSpPr>
          <a:xfrm>
            <a:off x="3433526" y="1543248"/>
            <a:ext cx="830735" cy="709442"/>
            <a:chOff x="3433526" y="1543248"/>
            <a:chExt cx="830735" cy="709442"/>
          </a:xfrm>
        </p:grpSpPr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CF2D521-87BC-4D3A-7FB4-AC7D9FA485F8}"/>
                </a:ext>
              </a:extLst>
            </p:cNvPr>
            <p:cNvSpPr/>
            <p:nvPr/>
          </p:nvSpPr>
          <p:spPr>
            <a:xfrm>
              <a:off x="3588730" y="1722024"/>
              <a:ext cx="530913" cy="522801"/>
            </a:xfrm>
            <a:custGeom>
              <a:avLst/>
              <a:gdLst>
                <a:gd name="connsiteX0" fmla="*/ 532565 w 530913"/>
                <a:gd name="connsiteY0" fmla="*/ 202150 h 522801"/>
                <a:gd name="connsiteX1" fmla="*/ 526659 w 530913"/>
                <a:gd name="connsiteY1" fmla="*/ 105853 h 522801"/>
                <a:gd name="connsiteX2" fmla="*/ 487226 w 530913"/>
                <a:gd name="connsiteY2" fmla="*/ 24319 h 522801"/>
                <a:gd name="connsiteX3" fmla="*/ 202143 w 530913"/>
                <a:gd name="connsiteY3" fmla="*/ 37558 h 522801"/>
                <a:gd name="connsiteX4" fmla="*/ 1832 w 530913"/>
                <a:gd name="connsiteY4" fmla="*/ 195864 h 522801"/>
                <a:gd name="connsiteX5" fmla="*/ 7261 w 530913"/>
                <a:gd name="connsiteY5" fmla="*/ 248061 h 522801"/>
                <a:gd name="connsiteX6" fmla="*/ 6881 w 530913"/>
                <a:gd name="connsiteY6" fmla="*/ 289019 h 522801"/>
                <a:gd name="connsiteX7" fmla="*/ 57648 w 530913"/>
                <a:gd name="connsiteY7" fmla="*/ 369314 h 522801"/>
                <a:gd name="connsiteX8" fmla="*/ 101177 w 530913"/>
                <a:gd name="connsiteY8" fmla="*/ 379506 h 522801"/>
                <a:gd name="connsiteX9" fmla="*/ 136896 w 530913"/>
                <a:gd name="connsiteY9" fmla="*/ 415700 h 522801"/>
                <a:gd name="connsiteX10" fmla="*/ 203666 w 530913"/>
                <a:gd name="connsiteY10" fmla="*/ 478852 h 522801"/>
                <a:gd name="connsiteX11" fmla="*/ 389308 w 530913"/>
                <a:gd name="connsiteY11" fmla="*/ 521047 h 522801"/>
                <a:gd name="connsiteX12" fmla="*/ 471700 w 530913"/>
                <a:gd name="connsiteY12" fmla="*/ 468087 h 522801"/>
                <a:gd name="connsiteX13" fmla="*/ 512658 w 530913"/>
                <a:gd name="connsiteY13" fmla="*/ 388078 h 522801"/>
                <a:gd name="connsiteX14" fmla="*/ 528659 w 530913"/>
                <a:gd name="connsiteY14" fmla="*/ 296258 h 522801"/>
                <a:gd name="connsiteX15" fmla="*/ 532565 w 530913"/>
                <a:gd name="connsiteY15" fmla="*/ 202150 h 522801"/>
                <a:gd name="connsiteX16" fmla="*/ 532565 w 530913"/>
                <a:gd name="connsiteY16" fmla="*/ 202150 h 522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913" h="522801">
                  <a:moveTo>
                    <a:pt x="532565" y="202150"/>
                  </a:moveTo>
                  <a:cubicBezTo>
                    <a:pt x="531994" y="170147"/>
                    <a:pt x="531422" y="137570"/>
                    <a:pt x="526659" y="105853"/>
                  </a:cubicBezTo>
                  <a:cubicBezTo>
                    <a:pt x="521992" y="74802"/>
                    <a:pt x="509229" y="46797"/>
                    <a:pt x="487226" y="24319"/>
                  </a:cubicBezTo>
                  <a:cubicBezTo>
                    <a:pt x="461984" y="-1398"/>
                    <a:pt x="325301" y="-11781"/>
                    <a:pt x="202143" y="37558"/>
                  </a:cubicBezTo>
                  <a:cubicBezTo>
                    <a:pt x="96891" y="79660"/>
                    <a:pt x="689" y="179291"/>
                    <a:pt x="1832" y="195864"/>
                  </a:cubicBezTo>
                  <a:cubicBezTo>
                    <a:pt x="2975" y="213293"/>
                    <a:pt x="4880" y="230725"/>
                    <a:pt x="7261" y="248061"/>
                  </a:cubicBezTo>
                  <a:cubicBezTo>
                    <a:pt x="8499" y="256633"/>
                    <a:pt x="6785" y="278827"/>
                    <a:pt x="6881" y="289019"/>
                  </a:cubicBezTo>
                  <a:cubicBezTo>
                    <a:pt x="4023" y="346169"/>
                    <a:pt x="32693" y="359408"/>
                    <a:pt x="57648" y="369314"/>
                  </a:cubicBezTo>
                  <a:cubicBezTo>
                    <a:pt x="72127" y="375123"/>
                    <a:pt x="86890" y="373028"/>
                    <a:pt x="101177" y="379506"/>
                  </a:cubicBezTo>
                  <a:cubicBezTo>
                    <a:pt x="116132" y="386269"/>
                    <a:pt x="126705" y="403128"/>
                    <a:pt x="136896" y="415700"/>
                  </a:cubicBezTo>
                  <a:cubicBezTo>
                    <a:pt x="156232" y="439607"/>
                    <a:pt x="178711" y="460848"/>
                    <a:pt x="203666" y="478852"/>
                  </a:cubicBezTo>
                  <a:cubicBezTo>
                    <a:pt x="257007" y="516761"/>
                    <a:pt x="324539" y="534667"/>
                    <a:pt x="389308" y="521047"/>
                  </a:cubicBezTo>
                  <a:cubicBezTo>
                    <a:pt x="405025" y="517998"/>
                    <a:pt x="441220" y="506187"/>
                    <a:pt x="471700" y="468087"/>
                  </a:cubicBezTo>
                  <a:cubicBezTo>
                    <a:pt x="488941" y="442370"/>
                    <a:pt x="503228" y="417416"/>
                    <a:pt x="512658" y="388078"/>
                  </a:cubicBezTo>
                  <a:cubicBezTo>
                    <a:pt x="522183" y="358266"/>
                    <a:pt x="524946" y="327214"/>
                    <a:pt x="528659" y="296258"/>
                  </a:cubicBezTo>
                  <a:cubicBezTo>
                    <a:pt x="532374" y="265016"/>
                    <a:pt x="533137" y="233583"/>
                    <a:pt x="532565" y="202150"/>
                  </a:cubicBezTo>
                  <a:lnTo>
                    <a:pt x="532565" y="20215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3" name="Graphic 22" descr="Man wearing a hat">
              <a:extLst>
                <a:ext uri="{FF2B5EF4-FFF2-40B4-BE49-F238E27FC236}">
                  <a16:creationId xmlns:a16="http://schemas.microsoft.com/office/drawing/2014/main" id="{67D4BDBD-3A31-CA05-2A4C-099C46082AF5}"/>
                </a:ext>
              </a:extLst>
            </p:cNvPr>
            <p:cNvGrpSpPr/>
            <p:nvPr/>
          </p:nvGrpSpPr>
          <p:grpSpPr>
            <a:xfrm>
              <a:off x="3433526" y="1543248"/>
              <a:ext cx="830735" cy="709442"/>
              <a:chOff x="3433526" y="1543248"/>
              <a:chExt cx="830735" cy="709442"/>
            </a:xfrm>
          </p:grpSpPr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30F538CA-DC66-5508-0E60-7BDC542B306F}"/>
                  </a:ext>
                </a:extLst>
              </p:cNvPr>
              <p:cNvSpPr/>
              <p:nvPr/>
            </p:nvSpPr>
            <p:spPr>
              <a:xfrm>
                <a:off x="3433526" y="1543248"/>
                <a:ext cx="830735" cy="709442"/>
              </a:xfrm>
              <a:custGeom>
                <a:avLst/>
                <a:gdLst>
                  <a:gd name="connsiteX0" fmla="*/ 511270 w 830735"/>
                  <a:gd name="connsiteY0" fmla="*/ 712206 h 709442"/>
                  <a:gd name="connsiteX1" fmla="*/ 422688 w 830735"/>
                  <a:gd name="connsiteY1" fmla="*/ 665914 h 709442"/>
                  <a:gd name="connsiteX2" fmla="*/ 427260 w 830735"/>
                  <a:gd name="connsiteY2" fmla="*/ 663249 h 709442"/>
                  <a:gd name="connsiteX3" fmla="*/ 657003 w 830735"/>
                  <a:gd name="connsiteY3" fmla="*/ 576284 h 709442"/>
                  <a:gd name="connsiteX4" fmla="*/ 643573 w 830735"/>
                  <a:gd name="connsiteY4" fmla="*/ 239479 h 709442"/>
                  <a:gd name="connsiteX5" fmla="*/ 268287 w 830735"/>
                  <a:gd name="connsiteY5" fmla="*/ 368067 h 709442"/>
                  <a:gd name="connsiteX6" fmla="*/ 274574 w 830735"/>
                  <a:gd name="connsiteY6" fmla="*/ 406262 h 709442"/>
                  <a:gd name="connsiteX7" fmla="*/ 275622 w 830735"/>
                  <a:gd name="connsiteY7" fmla="*/ 437600 h 709442"/>
                  <a:gd name="connsiteX8" fmla="*/ 247333 w 830735"/>
                  <a:gd name="connsiteY8" fmla="*/ 431791 h 709442"/>
                  <a:gd name="connsiteX9" fmla="*/ 247333 w 830735"/>
                  <a:gd name="connsiteY9" fmla="*/ 431791 h 709442"/>
                  <a:gd name="connsiteX10" fmla="*/ 236569 w 830735"/>
                  <a:gd name="connsiteY10" fmla="*/ 425312 h 709442"/>
                  <a:gd name="connsiteX11" fmla="*/ 243809 w 830735"/>
                  <a:gd name="connsiteY11" fmla="*/ 535040 h 709442"/>
                  <a:gd name="connsiteX12" fmla="*/ 257048 w 830735"/>
                  <a:gd name="connsiteY12" fmla="*/ 537803 h 709442"/>
                  <a:gd name="connsiteX13" fmla="*/ 342297 w 830735"/>
                  <a:gd name="connsiteY13" fmla="*/ 632767 h 709442"/>
                  <a:gd name="connsiteX14" fmla="*/ 362109 w 830735"/>
                  <a:gd name="connsiteY14" fmla="*/ 657247 h 709442"/>
                  <a:gd name="connsiteX15" fmla="*/ 269145 w 830735"/>
                  <a:gd name="connsiteY15" fmla="*/ 580475 h 709442"/>
                  <a:gd name="connsiteX16" fmla="*/ 148845 w 830735"/>
                  <a:gd name="connsiteY16" fmla="*/ 586763 h 709442"/>
                  <a:gd name="connsiteX17" fmla="*/ 70168 w 830735"/>
                  <a:gd name="connsiteY17" fmla="*/ 285581 h 709442"/>
                  <a:gd name="connsiteX18" fmla="*/ 139034 w 830735"/>
                  <a:gd name="connsiteY18" fmla="*/ 216334 h 709442"/>
                  <a:gd name="connsiteX19" fmla="*/ 170656 w 830735"/>
                  <a:gd name="connsiteY19" fmla="*/ 195094 h 709442"/>
                  <a:gd name="connsiteX20" fmla="*/ 170562 w 830735"/>
                  <a:gd name="connsiteY20" fmla="*/ 184045 h 709442"/>
                  <a:gd name="connsiteX21" fmla="*/ 179324 w 830735"/>
                  <a:gd name="connsiteY21" fmla="*/ 111750 h 709442"/>
                  <a:gd name="connsiteX22" fmla="*/ 225140 w 830735"/>
                  <a:gd name="connsiteY22" fmla="*/ 54695 h 709442"/>
                  <a:gd name="connsiteX23" fmla="*/ 472313 w 830735"/>
                  <a:gd name="connsiteY23" fmla="*/ 57172 h 709442"/>
                  <a:gd name="connsiteX24" fmla="*/ 754062 w 830735"/>
                  <a:gd name="connsiteY24" fmla="*/ 80794 h 709442"/>
                  <a:gd name="connsiteX25" fmla="*/ 829882 w 830735"/>
                  <a:gd name="connsiteY25" fmla="*/ 169472 h 709442"/>
                  <a:gd name="connsiteX26" fmla="*/ 700152 w 830735"/>
                  <a:gd name="connsiteY26" fmla="*/ 372736 h 709442"/>
                  <a:gd name="connsiteX27" fmla="*/ 672529 w 830735"/>
                  <a:gd name="connsiteY27" fmla="*/ 576856 h 709442"/>
                  <a:gd name="connsiteX28" fmla="*/ 511270 w 830735"/>
                  <a:gd name="connsiteY28" fmla="*/ 712206 h 709442"/>
                  <a:gd name="connsiteX29" fmla="*/ 268098 w 830735"/>
                  <a:gd name="connsiteY29" fmla="*/ 488655 h 709442"/>
                  <a:gd name="connsiteX30" fmla="*/ 263715 w 830735"/>
                  <a:gd name="connsiteY30" fmla="*/ 485415 h 709442"/>
                  <a:gd name="connsiteX31" fmla="*/ 263145 w 830735"/>
                  <a:gd name="connsiteY31" fmla="*/ 484843 h 709442"/>
                  <a:gd name="connsiteX32" fmla="*/ 263715 w 830735"/>
                  <a:gd name="connsiteY32" fmla="*/ 485606 h 709442"/>
                  <a:gd name="connsiteX33" fmla="*/ 263620 w 830735"/>
                  <a:gd name="connsiteY33" fmla="*/ 487129 h 709442"/>
                  <a:gd name="connsiteX34" fmla="*/ 259334 w 830735"/>
                  <a:gd name="connsiteY34" fmla="*/ 483797 h 709442"/>
                  <a:gd name="connsiteX35" fmla="*/ 258858 w 830735"/>
                  <a:gd name="connsiteY35" fmla="*/ 483320 h 709442"/>
                  <a:gd name="connsiteX36" fmla="*/ 237046 w 830735"/>
                  <a:gd name="connsiteY36" fmla="*/ 468937 h 709442"/>
                  <a:gd name="connsiteX37" fmla="*/ 234093 w 830735"/>
                  <a:gd name="connsiteY37" fmla="*/ 468556 h 709442"/>
                  <a:gd name="connsiteX38" fmla="*/ 221805 w 830735"/>
                  <a:gd name="connsiteY38" fmla="*/ 466651 h 709442"/>
                  <a:gd name="connsiteX39" fmla="*/ 220473 w 830735"/>
                  <a:gd name="connsiteY39" fmla="*/ 465793 h 709442"/>
                  <a:gd name="connsiteX40" fmla="*/ 217996 w 830735"/>
                  <a:gd name="connsiteY40" fmla="*/ 462747 h 709442"/>
                  <a:gd name="connsiteX41" fmla="*/ 218758 w 830735"/>
                  <a:gd name="connsiteY41" fmla="*/ 462461 h 709442"/>
                  <a:gd name="connsiteX42" fmla="*/ 216853 w 830735"/>
                  <a:gd name="connsiteY42" fmla="*/ 462270 h 709442"/>
                  <a:gd name="connsiteX43" fmla="*/ 216090 w 830735"/>
                  <a:gd name="connsiteY43" fmla="*/ 459603 h 709442"/>
                  <a:gd name="connsiteX44" fmla="*/ 215900 w 830735"/>
                  <a:gd name="connsiteY44" fmla="*/ 459317 h 709442"/>
                  <a:gd name="connsiteX45" fmla="*/ 214091 w 830735"/>
                  <a:gd name="connsiteY45" fmla="*/ 457984 h 709442"/>
                  <a:gd name="connsiteX46" fmla="*/ 216567 w 830735"/>
                  <a:gd name="connsiteY46" fmla="*/ 456364 h 709442"/>
                  <a:gd name="connsiteX47" fmla="*/ 216663 w 830735"/>
                  <a:gd name="connsiteY47" fmla="*/ 455127 h 709442"/>
                  <a:gd name="connsiteX48" fmla="*/ 219519 w 830735"/>
                  <a:gd name="connsiteY48" fmla="*/ 454745 h 709442"/>
                  <a:gd name="connsiteX49" fmla="*/ 219996 w 830735"/>
                  <a:gd name="connsiteY49" fmla="*/ 454650 h 709442"/>
                  <a:gd name="connsiteX50" fmla="*/ 221044 w 830735"/>
                  <a:gd name="connsiteY50" fmla="*/ 453887 h 709442"/>
                  <a:gd name="connsiteX51" fmla="*/ 222187 w 830735"/>
                  <a:gd name="connsiteY51" fmla="*/ 453127 h 709442"/>
                  <a:gd name="connsiteX52" fmla="*/ 234284 w 830735"/>
                  <a:gd name="connsiteY52" fmla="*/ 453699 h 709442"/>
                  <a:gd name="connsiteX53" fmla="*/ 254095 w 830735"/>
                  <a:gd name="connsiteY53" fmla="*/ 461603 h 709442"/>
                  <a:gd name="connsiteX54" fmla="*/ 262286 w 830735"/>
                  <a:gd name="connsiteY54" fmla="*/ 467223 h 709442"/>
                  <a:gd name="connsiteX55" fmla="*/ 262954 w 830735"/>
                  <a:gd name="connsiteY55" fmla="*/ 467796 h 709442"/>
                  <a:gd name="connsiteX56" fmla="*/ 271527 w 830735"/>
                  <a:gd name="connsiteY56" fmla="*/ 479130 h 709442"/>
                  <a:gd name="connsiteX57" fmla="*/ 269716 w 830735"/>
                  <a:gd name="connsiteY57" fmla="*/ 478558 h 709442"/>
                  <a:gd name="connsiteX58" fmla="*/ 268098 w 830735"/>
                  <a:gd name="connsiteY58" fmla="*/ 476558 h 709442"/>
                  <a:gd name="connsiteX59" fmla="*/ 267812 w 830735"/>
                  <a:gd name="connsiteY59" fmla="*/ 476844 h 709442"/>
                  <a:gd name="connsiteX60" fmla="*/ 269812 w 830735"/>
                  <a:gd name="connsiteY60" fmla="*/ 481225 h 709442"/>
                  <a:gd name="connsiteX61" fmla="*/ 265717 w 830735"/>
                  <a:gd name="connsiteY61" fmla="*/ 478653 h 709442"/>
                  <a:gd name="connsiteX62" fmla="*/ 264763 w 830735"/>
                  <a:gd name="connsiteY62" fmla="*/ 477986 h 709442"/>
                  <a:gd name="connsiteX63" fmla="*/ 265717 w 830735"/>
                  <a:gd name="connsiteY63" fmla="*/ 478939 h 709442"/>
                  <a:gd name="connsiteX64" fmla="*/ 264668 w 830735"/>
                  <a:gd name="connsiteY64" fmla="*/ 481702 h 709442"/>
                  <a:gd name="connsiteX65" fmla="*/ 264954 w 830735"/>
                  <a:gd name="connsiteY65" fmla="*/ 482748 h 709442"/>
                  <a:gd name="connsiteX66" fmla="*/ 268098 w 830735"/>
                  <a:gd name="connsiteY66" fmla="*/ 488655 h 709442"/>
                  <a:gd name="connsiteX67" fmla="*/ 268098 w 830735"/>
                  <a:gd name="connsiteY67" fmla="*/ 488655 h 709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830735" h="709442">
                    <a:moveTo>
                      <a:pt x="511270" y="712206"/>
                    </a:moveTo>
                    <a:cubicBezTo>
                      <a:pt x="476409" y="712874"/>
                      <a:pt x="441643" y="695537"/>
                      <a:pt x="422688" y="665914"/>
                    </a:cubicBezTo>
                    <a:cubicBezTo>
                      <a:pt x="416878" y="657342"/>
                      <a:pt x="421069" y="655819"/>
                      <a:pt x="427260" y="663249"/>
                    </a:cubicBezTo>
                    <a:cubicBezTo>
                      <a:pt x="512699" y="739353"/>
                      <a:pt x="624999" y="676773"/>
                      <a:pt x="657003" y="576284"/>
                    </a:cubicBezTo>
                    <a:cubicBezTo>
                      <a:pt x="693199" y="475509"/>
                      <a:pt x="680911" y="337017"/>
                      <a:pt x="643573" y="239479"/>
                    </a:cubicBezTo>
                    <a:cubicBezTo>
                      <a:pt x="504031" y="222906"/>
                      <a:pt x="354489" y="271770"/>
                      <a:pt x="268287" y="368067"/>
                    </a:cubicBezTo>
                    <a:lnTo>
                      <a:pt x="274574" y="406262"/>
                    </a:lnTo>
                    <a:cubicBezTo>
                      <a:pt x="275146" y="416454"/>
                      <a:pt x="281718" y="428265"/>
                      <a:pt x="275622" y="437600"/>
                    </a:cubicBezTo>
                    <a:cubicBezTo>
                      <a:pt x="267335" y="446364"/>
                      <a:pt x="256953" y="437790"/>
                      <a:pt x="247333" y="431791"/>
                    </a:cubicBezTo>
                    <a:lnTo>
                      <a:pt x="247333" y="431791"/>
                    </a:lnTo>
                    <a:cubicBezTo>
                      <a:pt x="243904" y="429409"/>
                      <a:pt x="240284" y="427219"/>
                      <a:pt x="236569" y="425312"/>
                    </a:cubicBezTo>
                    <a:cubicBezTo>
                      <a:pt x="160655" y="415217"/>
                      <a:pt x="169799" y="559329"/>
                      <a:pt x="243809" y="535040"/>
                    </a:cubicBezTo>
                    <a:cubicBezTo>
                      <a:pt x="248094" y="531803"/>
                      <a:pt x="255143" y="532185"/>
                      <a:pt x="257048" y="537803"/>
                    </a:cubicBezTo>
                    <a:cubicBezTo>
                      <a:pt x="282956" y="567617"/>
                      <a:pt x="305816" y="608668"/>
                      <a:pt x="342297" y="632767"/>
                    </a:cubicBezTo>
                    <a:cubicBezTo>
                      <a:pt x="349440" y="639815"/>
                      <a:pt x="368110" y="645817"/>
                      <a:pt x="362109" y="657247"/>
                    </a:cubicBezTo>
                    <a:cubicBezTo>
                      <a:pt x="346107" y="682013"/>
                      <a:pt x="278575" y="597239"/>
                      <a:pt x="269145" y="580475"/>
                    </a:cubicBezTo>
                    <a:cubicBezTo>
                      <a:pt x="230950" y="595620"/>
                      <a:pt x="188563" y="590476"/>
                      <a:pt x="148845" y="586763"/>
                    </a:cubicBezTo>
                    <a:cubicBezTo>
                      <a:pt x="-39942" y="577998"/>
                      <a:pt x="-24606" y="399118"/>
                      <a:pt x="70168" y="285581"/>
                    </a:cubicBezTo>
                    <a:cubicBezTo>
                      <a:pt x="90552" y="260055"/>
                      <a:pt x="113601" y="236814"/>
                      <a:pt x="139034" y="216334"/>
                    </a:cubicBezTo>
                    <a:cubicBezTo>
                      <a:pt x="149320" y="208809"/>
                      <a:pt x="159799" y="201761"/>
                      <a:pt x="170656" y="195094"/>
                    </a:cubicBezTo>
                    <a:cubicBezTo>
                      <a:pt x="170847" y="194998"/>
                      <a:pt x="170562" y="184427"/>
                      <a:pt x="170562" y="184045"/>
                    </a:cubicBezTo>
                    <a:cubicBezTo>
                      <a:pt x="170467" y="159661"/>
                      <a:pt x="170371" y="135181"/>
                      <a:pt x="179324" y="111750"/>
                    </a:cubicBezTo>
                    <a:cubicBezTo>
                      <a:pt x="184563" y="92128"/>
                      <a:pt x="208090" y="68411"/>
                      <a:pt x="225140" y="54695"/>
                    </a:cubicBezTo>
                    <a:cubicBezTo>
                      <a:pt x="292195" y="-2169"/>
                      <a:pt x="416592" y="-26839"/>
                      <a:pt x="472313" y="57172"/>
                    </a:cubicBezTo>
                    <a:cubicBezTo>
                      <a:pt x="564896" y="35454"/>
                      <a:pt x="671195" y="33169"/>
                      <a:pt x="754062" y="80794"/>
                    </a:cubicBezTo>
                    <a:cubicBezTo>
                      <a:pt x="788638" y="100320"/>
                      <a:pt x="820737" y="129372"/>
                      <a:pt x="829882" y="169472"/>
                    </a:cubicBezTo>
                    <a:cubicBezTo>
                      <a:pt x="847503" y="256339"/>
                      <a:pt x="775113" y="339113"/>
                      <a:pt x="700152" y="372736"/>
                    </a:cubicBezTo>
                    <a:cubicBezTo>
                      <a:pt x="705294" y="435314"/>
                      <a:pt x="692531" y="515134"/>
                      <a:pt x="672529" y="576856"/>
                    </a:cubicBezTo>
                    <a:cubicBezTo>
                      <a:pt x="648526" y="654007"/>
                      <a:pt x="591566" y="710111"/>
                      <a:pt x="511270" y="712206"/>
                    </a:cubicBezTo>
                    <a:close/>
                    <a:moveTo>
                      <a:pt x="268098" y="488655"/>
                    </a:moveTo>
                    <a:cubicBezTo>
                      <a:pt x="267430" y="488655"/>
                      <a:pt x="265240" y="487036"/>
                      <a:pt x="263715" y="485415"/>
                    </a:cubicBezTo>
                    <a:cubicBezTo>
                      <a:pt x="263525" y="485225"/>
                      <a:pt x="263335" y="484748"/>
                      <a:pt x="263145" y="484843"/>
                    </a:cubicBezTo>
                    <a:cubicBezTo>
                      <a:pt x="263049" y="484939"/>
                      <a:pt x="263525" y="485415"/>
                      <a:pt x="263715" y="485606"/>
                    </a:cubicBezTo>
                    <a:cubicBezTo>
                      <a:pt x="264097" y="486464"/>
                      <a:pt x="264288" y="487036"/>
                      <a:pt x="263620" y="487129"/>
                    </a:cubicBezTo>
                    <a:cubicBezTo>
                      <a:pt x="261811" y="486655"/>
                      <a:pt x="260191" y="485415"/>
                      <a:pt x="259334" y="483797"/>
                    </a:cubicBezTo>
                    <a:lnTo>
                      <a:pt x="258858" y="483320"/>
                    </a:lnTo>
                    <a:cubicBezTo>
                      <a:pt x="252761" y="476558"/>
                      <a:pt x="245618" y="471891"/>
                      <a:pt x="237046" y="468937"/>
                    </a:cubicBezTo>
                    <a:cubicBezTo>
                      <a:pt x="236093" y="468747"/>
                      <a:pt x="235045" y="468651"/>
                      <a:pt x="234093" y="468556"/>
                    </a:cubicBezTo>
                    <a:cubicBezTo>
                      <a:pt x="230093" y="467605"/>
                      <a:pt x="225901" y="467033"/>
                      <a:pt x="221805" y="466651"/>
                    </a:cubicBezTo>
                    <a:cubicBezTo>
                      <a:pt x="221234" y="466556"/>
                      <a:pt x="220758" y="466270"/>
                      <a:pt x="220473" y="465793"/>
                    </a:cubicBezTo>
                    <a:cubicBezTo>
                      <a:pt x="216186" y="465889"/>
                      <a:pt x="214852" y="463889"/>
                      <a:pt x="217996" y="462747"/>
                    </a:cubicBezTo>
                    <a:cubicBezTo>
                      <a:pt x="218187" y="462652"/>
                      <a:pt x="218758" y="462556"/>
                      <a:pt x="218758" y="462461"/>
                    </a:cubicBezTo>
                    <a:cubicBezTo>
                      <a:pt x="218758" y="462366"/>
                      <a:pt x="217424" y="462366"/>
                      <a:pt x="216853" y="462270"/>
                    </a:cubicBezTo>
                    <a:cubicBezTo>
                      <a:pt x="213805" y="461794"/>
                      <a:pt x="211805" y="460366"/>
                      <a:pt x="216090" y="459603"/>
                    </a:cubicBezTo>
                    <a:cubicBezTo>
                      <a:pt x="215995" y="459603"/>
                      <a:pt x="215900" y="459508"/>
                      <a:pt x="215900" y="459317"/>
                    </a:cubicBezTo>
                    <a:cubicBezTo>
                      <a:pt x="214661" y="459222"/>
                      <a:pt x="213995" y="458745"/>
                      <a:pt x="214091" y="457984"/>
                    </a:cubicBezTo>
                    <a:cubicBezTo>
                      <a:pt x="214186" y="456840"/>
                      <a:pt x="215520" y="455985"/>
                      <a:pt x="216567" y="456364"/>
                    </a:cubicBezTo>
                    <a:cubicBezTo>
                      <a:pt x="216376" y="455985"/>
                      <a:pt x="216472" y="455508"/>
                      <a:pt x="216663" y="455127"/>
                    </a:cubicBezTo>
                    <a:cubicBezTo>
                      <a:pt x="217138" y="454459"/>
                      <a:pt x="218758" y="454745"/>
                      <a:pt x="219519" y="454745"/>
                    </a:cubicBezTo>
                    <a:cubicBezTo>
                      <a:pt x="219710" y="454745"/>
                      <a:pt x="219805" y="454745"/>
                      <a:pt x="219996" y="454650"/>
                    </a:cubicBezTo>
                    <a:cubicBezTo>
                      <a:pt x="220187" y="454364"/>
                      <a:pt x="220568" y="454078"/>
                      <a:pt x="221044" y="453887"/>
                    </a:cubicBezTo>
                    <a:cubicBezTo>
                      <a:pt x="221425" y="453699"/>
                      <a:pt x="221616" y="453127"/>
                      <a:pt x="222187" y="453127"/>
                    </a:cubicBezTo>
                    <a:cubicBezTo>
                      <a:pt x="225711" y="450173"/>
                      <a:pt x="230283" y="453508"/>
                      <a:pt x="234284" y="453699"/>
                    </a:cubicBezTo>
                    <a:cubicBezTo>
                      <a:pt x="241427" y="454745"/>
                      <a:pt x="248190" y="457412"/>
                      <a:pt x="254095" y="461603"/>
                    </a:cubicBezTo>
                    <a:cubicBezTo>
                      <a:pt x="256953" y="463224"/>
                      <a:pt x="259716" y="465128"/>
                      <a:pt x="262286" y="467223"/>
                    </a:cubicBezTo>
                    <a:cubicBezTo>
                      <a:pt x="262286" y="467223"/>
                      <a:pt x="262763" y="467700"/>
                      <a:pt x="262954" y="467796"/>
                    </a:cubicBezTo>
                    <a:cubicBezTo>
                      <a:pt x="265812" y="470460"/>
                      <a:pt x="273336" y="477321"/>
                      <a:pt x="271527" y="479130"/>
                    </a:cubicBezTo>
                    <a:cubicBezTo>
                      <a:pt x="270859" y="479034"/>
                      <a:pt x="270288" y="479034"/>
                      <a:pt x="269716" y="478558"/>
                    </a:cubicBezTo>
                    <a:cubicBezTo>
                      <a:pt x="269241" y="477986"/>
                      <a:pt x="268669" y="477321"/>
                      <a:pt x="268098" y="476558"/>
                    </a:cubicBezTo>
                    <a:cubicBezTo>
                      <a:pt x="268002" y="476653"/>
                      <a:pt x="267907" y="476748"/>
                      <a:pt x="267812" y="476844"/>
                    </a:cubicBezTo>
                    <a:cubicBezTo>
                      <a:pt x="268955" y="478558"/>
                      <a:pt x="270764" y="481130"/>
                      <a:pt x="269812" y="481225"/>
                    </a:cubicBezTo>
                    <a:cubicBezTo>
                      <a:pt x="269050" y="481225"/>
                      <a:pt x="266955" y="479606"/>
                      <a:pt x="265717" y="478653"/>
                    </a:cubicBezTo>
                    <a:cubicBezTo>
                      <a:pt x="265049" y="478081"/>
                      <a:pt x="264858" y="477890"/>
                      <a:pt x="264763" y="477986"/>
                    </a:cubicBezTo>
                    <a:cubicBezTo>
                      <a:pt x="264668" y="478081"/>
                      <a:pt x="265430" y="478558"/>
                      <a:pt x="265717" y="478939"/>
                    </a:cubicBezTo>
                    <a:cubicBezTo>
                      <a:pt x="272288" y="485511"/>
                      <a:pt x="271717" y="490559"/>
                      <a:pt x="264668" y="481702"/>
                    </a:cubicBezTo>
                    <a:cubicBezTo>
                      <a:pt x="264574" y="481606"/>
                      <a:pt x="264858" y="482178"/>
                      <a:pt x="264954" y="482748"/>
                    </a:cubicBezTo>
                    <a:cubicBezTo>
                      <a:pt x="267240" y="485606"/>
                      <a:pt x="269336" y="488655"/>
                      <a:pt x="268098" y="488655"/>
                    </a:cubicBezTo>
                    <a:lnTo>
                      <a:pt x="268098" y="488655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EA3FD3DB-008E-36DD-09C6-A10B6EE18729}"/>
                  </a:ext>
                </a:extLst>
              </p:cNvPr>
              <p:cNvSpPr/>
              <p:nvPr/>
            </p:nvSpPr>
            <p:spPr>
              <a:xfrm>
                <a:off x="3599766" y="1690087"/>
                <a:ext cx="78744" cy="45242"/>
              </a:xfrm>
              <a:custGeom>
                <a:avLst/>
                <a:gdLst>
                  <a:gd name="connsiteX0" fmla="*/ 4893 w 78744"/>
                  <a:gd name="connsiteY0" fmla="*/ 47969 h 45242"/>
                  <a:gd name="connsiteX1" fmla="*/ 6893 w 78744"/>
                  <a:gd name="connsiteY1" fmla="*/ 46732 h 45242"/>
                  <a:gd name="connsiteX2" fmla="*/ 77665 w 78744"/>
                  <a:gd name="connsiteY2" fmla="*/ 11394 h 45242"/>
                  <a:gd name="connsiteX3" fmla="*/ 80427 w 78744"/>
                  <a:gd name="connsiteY3" fmla="*/ 6060 h 45242"/>
                  <a:gd name="connsiteX4" fmla="*/ 75379 w 78744"/>
                  <a:gd name="connsiteY4" fmla="*/ 3106 h 45242"/>
                  <a:gd name="connsiteX5" fmla="*/ 4323 w 78744"/>
                  <a:gd name="connsiteY5" fmla="*/ 38348 h 45242"/>
                  <a:gd name="connsiteX6" fmla="*/ 1941 w 78744"/>
                  <a:gd name="connsiteY6" fmla="*/ 44541 h 45242"/>
                  <a:gd name="connsiteX7" fmla="*/ 4893 w 78744"/>
                  <a:gd name="connsiteY7" fmla="*/ 47969 h 45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8744" h="45242">
                    <a:moveTo>
                      <a:pt x="4893" y="47969"/>
                    </a:moveTo>
                    <a:cubicBezTo>
                      <a:pt x="5560" y="47587"/>
                      <a:pt x="6227" y="47113"/>
                      <a:pt x="6893" y="46732"/>
                    </a:cubicBezTo>
                    <a:cubicBezTo>
                      <a:pt x="29468" y="33016"/>
                      <a:pt x="53185" y="21203"/>
                      <a:pt x="77665" y="11394"/>
                    </a:cubicBezTo>
                    <a:cubicBezTo>
                      <a:pt x="79760" y="10536"/>
                      <a:pt x="80998" y="8250"/>
                      <a:pt x="80427" y="6060"/>
                    </a:cubicBezTo>
                    <a:cubicBezTo>
                      <a:pt x="80237" y="3678"/>
                      <a:pt x="77569" y="2060"/>
                      <a:pt x="75379" y="3106"/>
                    </a:cubicBezTo>
                    <a:cubicBezTo>
                      <a:pt x="50803" y="13013"/>
                      <a:pt x="27086" y="24728"/>
                      <a:pt x="4323" y="38348"/>
                    </a:cubicBezTo>
                    <a:cubicBezTo>
                      <a:pt x="4323" y="38348"/>
                      <a:pt x="1179" y="40634"/>
                      <a:pt x="1941" y="44541"/>
                    </a:cubicBezTo>
                    <a:cubicBezTo>
                      <a:pt x="2417" y="46732"/>
                      <a:pt x="4132" y="48350"/>
                      <a:pt x="4893" y="4796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76" name="Graphic 28" descr="A scared face">
            <a:extLst>
              <a:ext uri="{FF2B5EF4-FFF2-40B4-BE49-F238E27FC236}">
                <a16:creationId xmlns:a16="http://schemas.microsoft.com/office/drawing/2014/main" id="{C36566DA-2A94-3045-6243-AC495C413831}"/>
              </a:ext>
            </a:extLst>
          </p:cNvPr>
          <p:cNvGrpSpPr/>
          <p:nvPr/>
        </p:nvGrpSpPr>
        <p:grpSpPr>
          <a:xfrm>
            <a:off x="2480389" y="1773454"/>
            <a:ext cx="274393" cy="305935"/>
            <a:chOff x="2480389" y="1773454"/>
            <a:chExt cx="274393" cy="305935"/>
          </a:xfrm>
        </p:grpSpPr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FB634177-029C-E319-6526-76209964A3FB}"/>
                </a:ext>
              </a:extLst>
            </p:cNvPr>
            <p:cNvSpPr/>
            <p:nvPr/>
          </p:nvSpPr>
          <p:spPr>
            <a:xfrm>
              <a:off x="2544332" y="2011791"/>
              <a:ext cx="142951" cy="60036"/>
            </a:xfrm>
            <a:custGeom>
              <a:avLst/>
              <a:gdLst>
                <a:gd name="connsiteX0" fmla="*/ 0 w 142951"/>
                <a:gd name="connsiteY0" fmla="*/ 31937 h 60036"/>
                <a:gd name="connsiteX1" fmla="*/ 72057 w 142951"/>
                <a:gd name="connsiteY1" fmla="*/ 0 h 60036"/>
                <a:gd name="connsiteX2" fmla="*/ 142951 w 142951"/>
                <a:gd name="connsiteY2" fmla="*/ 31937 h 60036"/>
                <a:gd name="connsiteX3" fmla="*/ 79134 w 142951"/>
                <a:gd name="connsiteY3" fmla="*/ 60036 h 60036"/>
                <a:gd name="connsiteX4" fmla="*/ 0 w 142951"/>
                <a:gd name="connsiteY4" fmla="*/ 31937 h 6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951" h="60036">
                  <a:moveTo>
                    <a:pt x="0" y="31937"/>
                  </a:moveTo>
                  <a:cubicBezTo>
                    <a:pt x="0" y="5658"/>
                    <a:pt x="38672" y="0"/>
                    <a:pt x="72057" y="0"/>
                  </a:cubicBezTo>
                  <a:cubicBezTo>
                    <a:pt x="105442" y="0"/>
                    <a:pt x="142951" y="7706"/>
                    <a:pt x="142951" y="31937"/>
                  </a:cubicBezTo>
                  <a:cubicBezTo>
                    <a:pt x="142951" y="56169"/>
                    <a:pt x="103622" y="60036"/>
                    <a:pt x="79134" y="60036"/>
                  </a:cubicBezTo>
                  <a:cubicBezTo>
                    <a:pt x="54645" y="60036"/>
                    <a:pt x="0" y="58217"/>
                    <a:pt x="0" y="3193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8" name="Graphic 28" descr="A scared face">
              <a:extLst>
                <a:ext uri="{FF2B5EF4-FFF2-40B4-BE49-F238E27FC236}">
                  <a16:creationId xmlns:a16="http://schemas.microsoft.com/office/drawing/2014/main" id="{98879538-B9A7-A012-E2CA-A448B898F326}"/>
                </a:ext>
              </a:extLst>
            </p:cNvPr>
            <p:cNvGrpSpPr/>
            <p:nvPr/>
          </p:nvGrpSpPr>
          <p:grpSpPr>
            <a:xfrm>
              <a:off x="2486170" y="1828862"/>
              <a:ext cx="259463" cy="95242"/>
              <a:chOff x="2486170" y="1828862"/>
              <a:chExt cx="259463" cy="95242"/>
            </a:xfrm>
            <a:solidFill>
              <a:srgbClr val="FFFFFF"/>
            </a:solidFill>
          </p:grpSpPr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35860C5C-65B3-D28C-633E-B131CDDDD1F2}"/>
                  </a:ext>
                </a:extLst>
              </p:cNvPr>
              <p:cNvSpPr/>
              <p:nvPr/>
            </p:nvSpPr>
            <p:spPr>
              <a:xfrm>
                <a:off x="2658003" y="1831540"/>
                <a:ext cx="87629" cy="86677"/>
              </a:xfrm>
              <a:custGeom>
                <a:avLst/>
                <a:gdLst>
                  <a:gd name="connsiteX0" fmla="*/ 87630 w 87629"/>
                  <a:gd name="connsiteY0" fmla="*/ 43339 h 86677"/>
                  <a:gd name="connsiteX1" fmla="*/ 43815 w 87629"/>
                  <a:gd name="connsiteY1" fmla="*/ 86678 h 86677"/>
                  <a:gd name="connsiteX2" fmla="*/ 0 w 87629"/>
                  <a:gd name="connsiteY2" fmla="*/ 43339 h 86677"/>
                  <a:gd name="connsiteX3" fmla="*/ 43815 w 87629"/>
                  <a:gd name="connsiteY3" fmla="*/ 0 h 86677"/>
                  <a:gd name="connsiteX4" fmla="*/ 87630 w 87629"/>
                  <a:gd name="connsiteY4" fmla="*/ 43339 h 86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629" h="86677">
                    <a:moveTo>
                      <a:pt x="87630" y="43339"/>
                    </a:moveTo>
                    <a:cubicBezTo>
                      <a:pt x="87630" y="67274"/>
                      <a:pt x="68013" y="86678"/>
                      <a:pt x="43815" y="86678"/>
                    </a:cubicBezTo>
                    <a:cubicBezTo>
                      <a:pt x="19617" y="86678"/>
                      <a:pt x="0" y="67274"/>
                      <a:pt x="0" y="43339"/>
                    </a:cubicBezTo>
                    <a:cubicBezTo>
                      <a:pt x="0" y="19403"/>
                      <a:pt x="19617" y="0"/>
                      <a:pt x="43815" y="0"/>
                    </a:cubicBezTo>
                    <a:cubicBezTo>
                      <a:pt x="68013" y="0"/>
                      <a:pt x="87630" y="19403"/>
                      <a:pt x="87630" y="43339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B769457A-3744-5FF9-274E-473D17E932C1}"/>
                  </a:ext>
                </a:extLst>
              </p:cNvPr>
              <p:cNvSpPr/>
              <p:nvPr/>
            </p:nvSpPr>
            <p:spPr>
              <a:xfrm>
                <a:off x="2486170" y="1828862"/>
                <a:ext cx="108848" cy="95242"/>
              </a:xfrm>
              <a:custGeom>
                <a:avLst/>
                <a:gdLst>
                  <a:gd name="connsiteX0" fmla="*/ 19281 w 108848"/>
                  <a:gd name="connsiteY0" fmla="*/ 16965 h 95242"/>
                  <a:gd name="connsiteX1" fmla="*/ 69288 w 108848"/>
                  <a:gd name="connsiteY1" fmla="*/ 296 h 95242"/>
                  <a:gd name="connsiteX2" fmla="*/ 108654 w 108848"/>
                  <a:gd name="connsiteY2" fmla="*/ 48083 h 95242"/>
                  <a:gd name="connsiteX3" fmla="*/ 48647 w 108848"/>
                  <a:gd name="connsiteY3" fmla="*/ 95232 h 95242"/>
                  <a:gd name="connsiteX4" fmla="*/ 19281 w 108848"/>
                  <a:gd name="connsiteY4" fmla="*/ 16965 h 95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848" h="95242">
                    <a:moveTo>
                      <a:pt x="19281" y="16965"/>
                    </a:moveTo>
                    <a:cubicBezTo>
                      <a:pt x="27673" y="8783"/>
                      <a:pt x="51504" y="-1923"/>
                      <a:pt x="69288" y="296"/>
                    </a:cubicBezTo>
                    <a:cubicBezTo>
                      <a:pt x="87071" y="2516"/>
                      <a:pt x="111264" y="17499"/>
                      <a:pt x="108654" y="48083"/>
                    </a:cubicBezTo>
                    <a:cubicBezTo>
                      <a:pt x="105635" y="83488"/>
                      <a:pt x="74764" y="95642"/>
                      <a:pt x="48647" y="95232"/>
                    </a:cubicBezTo>
                    <a:cubicBezTo>
                      <a:pt x="18329" y="94746"/>
                      <a:pt x="-25810" y="60933"/>
                      <a:pt x="19281" y="16965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1" name="Graphic 28" descr="A scared face">
              <a:extLst>
                <a:ext uri="{FF2B5EF4-FFF2-40B4-BE49-F238E27FC236}">
                  <a16:creationId xmlns:a16="http://schemas.microsoft.com/office/drawing/2014/main" id="{0FD60EEC-6B74-F74F-0C4B-02B93B25AD50}"/>
                </a:ext>
              </a:extLst>
            </p:cNvPr>
            <p:cNvGrpSpPr/>
            <p:nvPr/>
          </p:nvGrpSpPr>
          <p:grpSpPr>
            <a:xfrm>
              <a:off x="2480389" y="1773454"/>
              <a:ext cx="274393" cy="305935"/>
              <a:chOff x="2480389" y="1773454"/>
              <a:chExt cx="274393" cy="305935"/>
            </a:xfrm>
            <a:solidFill>
              <a:srgbClr val="000000"/>
            </a:solidFill>
          </p:grpSpPr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02E62297-C752-C0C0-5D3D-FB27E4FC2033}"/>
                  </a:ext>
                </a:extLst>
              </p:cNvPr>
              <p:cNvSpPr/>
              <p:nvPr/>
            </p:nvSpPr>
            <p:spPr>
              <a:xfrm>
                <a:off x="2534817" y="2004618"/>
                <a:ext cx="166019" cy="74771"/>
              </a:xfrm>
              <a:custGeom>
                <a:avLst/>
                <a:gdLst>
                  <a:gd name="connsiteX0" fmla="*/ 163563 w 166019"/>
                  <a:gd name="connsiteY0" fmla="*/ 39225 h 74771"/>
                  <a:gd name="connsiteX1" fmla="*/ 158657 w 166019"/>
                  <a:gd name="connsiteY1" fmla="*/ 38567 h 74771"/>
                  <a:gd name="connsiteX2" fmla="*/ 157124 w 166019"/>
                  <a:gd name="connsiteY2" fmla="*/ 30871 h 74771"/>
                  <a:gd name="connsiteX3" fmla="*/ 124653 w 166019"/>
                  <a:gd name="connsiteY3" fmla="*/ 5230 h 74771"/>
                  <a:gd name="connsiteX4" fmla="*/ 123453 w 166019"/>
                  <a:gd name="connsiteY4" fmla="*/ 4773 h 74771"/>
                  <a:gd name="connsiteX5" fmla="*/ 99088 w 166019"/>
                  <a:gd name="connsiteY5" fmla="*/ 1 h 74771"/>
                  <a:gd name="connsiteX6" fmla="*/ 82562 w 166019"/>
                  <a:gd name="connsiteY6" fmla="*/ 2791 h 74771"/>
                  <a:gd name="connsiteX7" fmla="*/ 72570 w 166019"/>
                  <a:gd name="connsiteY7" fmla="*/ 2372 h 74771"/>
                  <a:gd name="connsiteX8" fmla="*/ 32184 w 166019"/>
                  <a:gd name="connsiteY8" fmla="*/ 9297 h 74771"/>
                  <a:gd name="connsiteX9" fmla="*/ 31879 w 166019"/>
                  <a:gd name="connsiteY9" fmla="*/ 9402 h 74771"/>
                  <a:gd name="connsiteX10" fmla="*/ 14020 w 166019"/>
                  <a:gd name="connsiteY10" fmla="*/ 17022 h 74771"/>
                  <a:gd name="connsiteX11" fmla="*/ 1295 w 166019"/>
                  <a:gd name="connsiteY11" fmla="*/ 30852 h 74771"/>
                  <a:gd name="connsiteX12" fmla="*/ 2285 w 166019"/>
                  <a:gd name="connsiteY12" fmla="*/ 48416 h 74771"/>
                  <a:gd name="connsiteX13" fmla="*/ 14182 w 166019"/>
                  <a:gd name="connsiteY13" fmla="*/ 61761 h 74771"/>
                  <a:gd name="connsiteX14" fmla="*/ 32403 w 166019"/>
                  <a:gd name="connsiteY14" fmla="*/ 69019 h 74771"/>
                  <a:gd name="connsiteX15" fmla="*/ 52063 w 166019"/>
                  <a:gd name="connsiteY15" fmla="*/ 72391 h 74771"/>
                  <a:gd name="connsiteX16" fmla="*/ 57549 w 166019"/>
                  <a:gd name="connsiteY16" fmla="*/ 73086 h 74771"/>
                  <a:gd name="connsiteX17" fmla="*/ 84905 w 166019"/>
                  <a:gd name="connsiteY17" fmla="*/ 74772 h 74771"/>
                  <a:gd name="connsiteX18" fmla="*/ 104536 w 166019"/>
                  <a:gd name="connsiteY18" fmla="*/ 73838 h 74771"/>
                  <a:gd name="connsiteX19" fmla="*/ 146551 w 166019"/>
                  <a:gd name="connsiteY19" fmla="*/ 61942 h 74771"/>
                  <a:gd name="connsiteX20" fmla="*/ 157428 w 166019"/>
                  <a:gd name="connsiteY20" fmla="*/ 46797 h 74771"/>
                  <a:gd name="connsiteX21" fmla="*/ 163563 w 166019"/>
                  <a:gd name="connsiteY21" fmla="*/ 45797 h 74771"/>
                  <a:gd name="connsiteX22" fmla="*/ 166010 w 166019"/>
                  <a:gd name="connsiteY22" fmla="*/ 42320 h 74771"/>
                  <a:gd name="connsiteX23" fmla="*/ 163563 w 166019"/>
                  <a:gd name="connsiteY23" fmla="*/ 39225 h 74771"/>
                  <a:gd name="connsiteX24" fmla="*/ 48605 w 166019"/>
                  <a:gd name="connsiteY24" fmla="*/ 52960 h 74771"/>
                  <a:gd name="connsiteX25" fmla="*/ 48605 w 166019"/>
                  <a:gd name="connsiteY25" fmla="*/ 52960 h 74771"/>
                  <a:gd name="connsiteX26" fmla="*/ 48424 w 166019"/>
                  <a:gd name="connsiteY26" fmla="*/ 55008 h 74771"/>
                  <a:gd name="connsiteX27" fmla="*/ 48539 w 166019"/>
                  <a:gd name="connsiteY27" fmla="*/ 56341 h 74771"/>
                  <a:gd name="connsiteX28" fmla="*/ 15325 w 166019"/>
                  <a:gd name="connsiteY28" fmla="*/ 39101 h 74771"/>
                  <a:gd name="connsiteX29" fmla="*/ 43767 w 166019"/>
                  <a:gd name="connsiteY29" fmla="*/ 42892 h 74771"/>
                  <a:gd name="connsiteX30" fmla="*/ 43776 w 166019"/>
                  <a:gd name="connsiteY30" fmla="*/ 42892 h 74771"/>
                  <a:gd name="connsiteX31" fmla="*/ 49491 w 166019"/>
                  <a:gd name="connsiteY31" fmla="*/ 43339 h 74771"/>
                  <a:gd name="connsiteX32" fmla="*/ 48605 w 166019"/>
                  <a:gd name="connsiteY32" fmla="*/ 52960 h 74771"/>
                  <a:gd name="connsiteX33" fmla="*/ 51196 w 166019"/>
                  <a:gd name="connsiteY33" fmla="*/ 26756 h 74771"/>
                  <a:gd name="connsiteX34" fmla="*/ 50044 w 166019"/>
                  <a:gd name="connsiteY34" fmla="*/ 37720 h 74771"/>
                  <a:gd name="connsiteX35" fmla="*/ 26212 w 166019"/>
                  <a:gd name="connsiteY35" fmla="*/ 36824 h 74771"/>
                  <a:gd name="connsiteX36" fmla="*/ 15477 w 166019"/>
                  <a:gd name="connsiteY36" fmla="*/ 37272 h 74771"/>
                  <a:gd name="connsiteX37" fmla="*/ 52920 w 166019"/>
                  <a:gd name="connsiteY37" fmla="*/ 16022 h 74771"/>
                  <a:gd name="connsiteX38" fmla="*/ 51196 w 166019"/>
                  <a:gd name="connsiteY38" fmla="*/ 26756 h 74771"/>
                  <a:gd name="connsiteX39" fmla="*/ 57454 w 166019"/>
                  <a:gd name="connsiteY39" fmla="*/ 14793 h 74771"/>
                  <a:gd name="connsiteX40" fmla="*/ 77809 w 166019"/>
                  <a:gd name="connsiteY40" fmla="*/ 11173 h 74771"/>
                  <a:gd name="connsiteX41" fmla="*/ 77818 w 166019"/>
                  <a:gd name="connsiteY41" fmla="*/ 11173 h 74771"/>
                  <a:gd name="connsiteX42" fmla="*/ 80800 w 166019"/>
                  <a:gd name="connsiteY42" fmla="*/ 12650 h 74771"/>
                  <a:gd name="connsiteX43" fmla="*/ 81581 w 166019"/>
                  <a:gd name="connsiteY43" fmla="*/ 12707 h 74771"/>
                  <a:gd name="connsiteX44" fmla="*/ 81181 w 166019"/>
                  <a:gd name="connsiteY44" fmla="*/ 38472 h 74771"/>
                  <a:gd name="connsiteX45" fmla="*/ 59673 w 166019"/>
                  <a:gd name="connsiteY45" fmla="*/ 37977 h 74771"/>
                  <a:gd name="connsiteX46" fmla="*/ 59054 w 166019"/>
                  <a:gd name="connsiteY46" fmla="*/ 26842 h 74771"/>
                  <a:gd name="connsiteX47" fmla="*/ 57454 w 166019"/>
                  <a:gd name="connsiteY47" fmla="*/ 14793 h 74771"/>
                  <a:gd name="connsiteX48" fmla="*/ 59578 w 166019"/>
                  <a:gd name="connsiteY48" fmla="*/ 57989 h 74771"/>
                  <a:gd name="connsiteX49" fmla="*/ 59959 w 166019"/>
                  <a:gd name="connsiteY49" fmla="*/ 44187 h 74771"/>
                  <a:gd name="connsiteX50" fmla="*/ 81352 w 166019"/>
                  <a:gd name="connsiteY50" fmla="*/ 45473 h 74771"/>
                  <a:gd name="connsiteX51" fmla="*/ 81352 w 166019"/>
                  <a:gd name="connsiteY51" fmla="*/ 45597 h 74771"/>
                  <a:gd name="connsiteX52" fmla="*/ 82933 w 166019"/>
                  <a:gd name="connsiteY52" fmla="*/ 59322 h 74771"/>
                  <a:gd name="connsiteX53" fmla="*/ 59578 w 166019"/>
                  <a:gd name="connsiteY53" fmla="*/ 57989 h 74771"/>
                  <a:gd name="connsiteX54" fmla="*/ 109603 w 166019"/>
                  <a:gd name="connsiteY54" fmla="*/ 57817 h 74771"/>
                  <a:gd name="connsiteX55" fmla="*/ 90982 w 166019"/>
                  <a:gd name="connsiteY55" fmla="*/ 59160 h 74771"/>
                  <a:gd name="connsiteX56" fmla="*/ 89268 w 166019"/>
                  <a:gd name="connsiteY56" fmla="*/ 48140 h 74771"/>
                  <a:gd name="connsiteX57" fmla="*/ 88648 w 166019"/>
                  <a:gd name="connsiteY57" fmla="*/ 45806 h 74771"/>
                  <a:gd name="connsiteX58" fmla="*/ 88648 w 166019"/>
                  <a:gd name="connsiteY58" fmla="*/ 45806 h 74771"/>
                  <a:gd name="connsiteX59" fmla="*/ 88648 w 166019"/>
                  <a:gd name="connsiteY59" fmla="*/ 45806 h 74771"/>
                  <a:gd name="connsiteX60" fmla="*/ 88648 w 166019"/>
                  <a:gd name="connsiteY60" fmla="*/ 45806 h 74771"/>
                  <a:gd name="connsiteX61" fmla="*/ 110670 w 166019"/>
                  <a:gd name="connsiteY61" fmla="*/ 46549 h 74771"/>
                  <a:gd name="connsiteX62" fmla="*/ 109603 w 166019"/>
                  <a:gd name="connsiteY62" fmla="*/ 57817 h 74771"/>
                  <a:gd name="connsiteX63" fmla="*/ 111308 w 166019"/>
                  <a:gd name="connsiteY63" fmla="*/ 38815 h 74771"/>
                  <a:gd name="connsiteX64" fmla="*/ 111308 w 166019"/>
                  <a:gd name="connsiteY64" fmla="*/ 38825 h 74771"/>
                  <a:gd name="connsiteX65" fmla="*/ 87067 w 166019"/>
                  <a:gd name="connsiteY65" fmla="*/ 38596 h 74771"/>
                  <a:gd name="connsiteX66" fmla="*/ 83372 w 166019"/>
                  <a:gd name="connsiteY66" fmla="*/ 12831 h 74771"/>
                  <a:gd name="connsiteX67" fmla="*/ 83362 w 166019"/>
                  <a:gd name="connsiteY67" fmla="*/ 12821 h 74771"/>
                  <a:gd name="connsiteX68" fmla="*/ 83695 w 166019"/>
                  <a:gd name="connsiteY68" fmla="*/ 12850 h 74771"/>
                  <a:gd name="connsiteX69" fmla="*/ 111261 w 166019"/>
                  <a:gd name="connsiteY69" fmla="*/ 16136 h 74771"/>
                  <a:gd name="connsiteX70" fmla="*/ 111308 w 166019"/>
                  <a:gd name="connsiteY70" fmla="*/ 38815 h 74771"/>
                  <a:gd name="connsiteX71" fmla="*/ 118538 w 166019"/>
                  <a:gd name="connsiteY71" fmla="*/ 56741 h 74771"/>
                  <a:gd name="connsiteX72" fmla="*/ 117757 w 166019"/>
                  <a:gd name="connsiteY72" fmla="*/ 46711 h 74771"/>
                  <a:gd name="connsiteX73" fmla="*/ 117747 w 166019"/>
                  <a:gd name="connsiteY73" fmla="*/ 46711 h 74771"/>
                  <a:gd name="connsiteX74" fmla="*/ 123462 w 166019"/>
                  <a:gd name="connsiteY74" fmla="*/ 46854 h 74771"/>
                  <a:gd name="connsiteX75" fmla="*/ 123538 w 166019"/>
                  <a:gd name="connsiteY75" fmla="*/ 46854 h 74771"/>
                  <a:gd name="connsiteX76" fmla="*/ 141122 w 166019"/>
                  <a:gd name="connsiteY76" fmla="*/ 47359 h 74771"/>
                  <a:gd name="connsiteX77" fmla="*/ 118538 w 166019"/>
                  <a:gd name="connsiteY77" fmla="*/ 56741 h 74771"/>
                  <a:gd name="connsiteX78" fmla="*/ 136835 w 166019"/>
                  <a:gd name="connsiteY78" fmla="*/ 38463 h 74771"/>
                  <a:gd name="connsiteX79" fmla="*/ 136826 w 166019"/>
                  <a:gd name="connsiteY79" fmla="*/ 38463 h 74771"/>
                  <a:gd name="connsiteX80" fmla="*/ 117014 w 166019"/>
                  <a:gd name="connsiteY80" fmla="*/ 38815 h 74771"/>
                  <a:gd name="connsiteX81" fmla="*/ 114966 w 166019"/>
                  <a:gd name="connsiteY81" fmla="*/ 17050 h 74771"/>
                  <a:gd name="connsiteX82" fmla="*/ 114956 w 166019"/>
                  <a:gd name="connsiteY82" fmla="*/ 17050 h 74771"/>
                  <a:gd name="connsiteX83" fmla="*/ 114966 w 166019"/>
                  <a:gd name="connsiteY83" fmla="*/ 17050 h 74771"/>
                  <a:gd name="connsiteX84" fmla="*/ 114966 w 166019"/>
                  <a:gd name="connsiteY84" fmla="*/ 17050 h 74771"/>
                  <a:gd name="connsiteX85" fmla="*/ 138455 w 166019"/>
                  <a:gd name="connsiteY85" fmla="*/ 29014 h 74771"/>
                  <a:gd name="connsiteX86" fmla="*/ 144132 w 166019"/>
                  <a:gd name="connsiteY86" fmla="*/ 38196 h 74771"/>
                  <a:gd name="connsiteX87" fmla="*/ 136835 w 166019"/>
                  <a:gd name="connsiteY87" fmla="*/ 38463 h 74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166019" h="74771">
                    <a:moveTo>
                      <a:pt x="163563" y="39225"/>
                    </a:moveTo>
                    <a:cubicBezTo>
                      <a:pt x="162019" y="38958"/>
                      <a:pt x="160419" y="38739"/>
                      <a:pt x="158657" y="38567"/>
                    </a:cubicBezTo>
                    <a:cubicBezTo>
                      <a:pt x="158600" y="35929"/>
                      <a:pt x="158086" y="33329"/>
                      <a:pt x="157124" y="30871"/>
                    </a:cubicBezTo>
                    <a:cubicBezTo>
                      <a:pt x="152018" y="17965"/>
                      <a:pt x="136654" y="9802"/>
                      <a:pt x="124653" y="5230"/>
                    </a:cubicBezTo>
                    <a:lnTo>
                      <a:pt x="123453" y="4773"/>
                    </a:lnTo>
                    <a:cubicBezTo>
                      <a:pt x="115680" y="1763"/>
                      <a:pt x="107432" y="143"/>
                      <a:pt x="99088" y="1"/>
                    </a:cubicBezTo>
                    <a:cubicBezTo>
                      <a:pt x="93459" y="-28"/>
                      <a:pt x="87867" y="915"/>
                      <a:pt x="82562" y="2791"/>
                    </a:cubicBezTo>
                    <a:cubicBezTo>
                      <a:pt x="79257" y="2515"/>
                      <a:pt x="75894" y="2372"/>
                      <a:pt x="72570" y="2372"/>
                    </a:cubicBezTo>
                    <a:cubicBezTo>
                      <a:pt x="58816" y="2372"/>
                      <a:pt x="45157" y="4716"/>
                      <a:pt x="32184" y="9297"/>
                    </a:cubicBezTo>
                    <a:lnTo>
                      <a:pt x="31879" y="9402"/>
                    </a:lnTo>
                    <a:cubicBezTo>
                      <a:pt x="25698" y="11373"/>
                      <a:pt x="19716" y="13917"/>
                      <a:pt x="14020" y="17022"/>
                    </a:cubicBezTo>
                    <a:cubicBezTo>
                      <a:pt x="7400" y="20898"/>
                      <a:pt x="3247" y="25423"/>
                      <a:pt x="1295" y="30852"/>
                    </a:cubicBezTo>
                    <a:cubicBezTo>
                      <a:pt x="-725" y="36605"/>
                      <a:pt x="-372" y="42920"/>
                      <a:pt x="2285" y="48416"/>
                    </a:cubicBezTo>
                    <a:cubicBezTo>
                      <a:pt x="4886" y="53912"/>
                      <a:pt x="9019" y="58541"/>
                      <a:pt x="14182" y="61761"/>
                    </a:cubicBezTo>
                    <a:cubicBezTo>
                      <a:pt x="19830" y="65142"/>
                      <a:pt x="25983" y="67600"/>
                      <a:pt x="32403" y="69019"/>
                    </a:cubicBezTo>
                    <a:cubicBezTo>
                      <a:pt x="38890" y="70505"/>
                      <a:pt x="45453" y="71629"/>
                      <a:pt x="52063" y="72391"/>
                    </a:cubicBezTo>
                    <a:lnTo>
                      <a:pt x="57549" y="73086"/>
                    </a:lnTo>
                    <a:cubicBezTo>
                      <a:pt x="66627" y="74200"/>
                      <a:pt x="75761" y="74762"/>
                      <a:pt x="84905" y="74772"/>
                    </a:cubicBezTo>
                    <a:cubicBezTo>
                      <a:pt x="91515" y="74772"/>
                      <a:pt x="98116" y="74458"/>
                      <a:pt x="104536" y="73838"/>
                    </a:cubicBezTo>
                    <a:cubicBezTo>
                      <a:pt x="117957" y="72553"/>
                      <a:pt x="134654" y="70952"/>
                      <a:pt x="146551" y="61942"/>
                    </a:cubicBezTo>
                    <a:cubicBezTo>
                      <a:pt x="151637" y="58122"/>
                      <a:pt x="155428" y="52836"/>
                      <a:pt x="157428" y="46797"/>
                    </a:cubicBezTo>
                    <a:cubicBezTo>
                      <a:pt x="159657" y="46540"/>
                      <a:pt x="161667" y="46216"/>
                      <a:pt x="163563" y="45797"/>
                    </a:cubicBezTo>
                    <a:cubicBezTo>
                      <a:pt x="165106" y="45368"/>
                      <a:pt x="166125" y="43911"/>
                      <a:pt x="166010" y="42320"/>
                    </a:cubicBezTo>
                    <a:cubicBezTo>
                      <a:pt x="166077" y="40834"/>
                      <a:pt x="165039" y="39520"/>
                      <a:pt x="163563" y="39225"/>
                    </a:cubicBezTo>
                    <a:close/>
                    <a:moveTo>
                      <a:pt x="48605" y="52960"/>
                    </a:moveTo>
                    <a:lnTo>
                      <a:pt x="48605" y="52960"/>
                    </a:lnTo>
                    <a:lnTo>
                      <a:pt x="48424" y="55008"/>
                    </a:lnTo>
                    <a:cubicBezTo>
                      <a:pt x="48396" y="55455"/>
                      <a:pt x="48434" y="55903"/>
                      <a:pt x="48539" y="56341"/>
                    </a:cubicBezTo>
                    <a:cubicBezTo>
                      <a:pt x="37480" y="53626"/>
                      <a:pt x="18792" y="52131"/>
                      <a:pt x="15325" y="39101"/>
                    </a:cubicBezTo>
                    <a:cubicBezTo>
                      <a:pt x="24450" y="41434"/>
                      <a:pt x="34261" y="42177"/>
                      <a:pt x="43767" y="42892"/>
                    </a:cubicBezTo>
                    <a:lnTo>
                      <a:pt x="43776" y="42892"/>
                    </a:lnTo>
                    <a:cubicBezTo>
                      <a:pt x="45195" y="42996"/>
                      <a:pt x="48072" y="43225"/>
                      <a:pt x="49491" y="43339"/>
                    </a:cubicBezTo>
                    <a:cubicBezTo>
                      <a:pt x="49177" y="46549"/>
                      <a:pt x="48891" y="49807"/>
                      <a:pt x="48605" y="52960"/>
                    </a:cubicBezTo>
                    <a:close/>
                    <a:moveTo>
                      <a:pt x="51196" y="26756"/>
                    </a:moveTo>
                    <a:cubicBezTo>
                      <a:pt x="50891" y="30624"/>
                      <a:pt x="50444" y="33643"/>
                      <a:pt x="50044" y="37720"/>
                    </a:cubicBezTo>
                    <a:cubicBezTo>
                      <a:pt x="42100" y="37415"/>
                      <a:pt x="34203" y="36834"/>
                      <a:pt x="26212" y="36824"/>
                    </a:cubicBezTo>
                    <a:cubicBezTo>
                      <a:pt x="22269" y="36824"/>
                      <a:pt x="18763" y="36967"/>
                      <a:pt x="15477" y="37272"/>
                    </a:cubicBezTo>
                    <a:cubicBezTo>
                      <a:pt x="20468" y="24680"/>
                      <a:pt x="40052" y="20632"/>
                      <a:pt x="52920" y="16022"/>
                    </a:cubicBezTo>
                    <a:cubicBezTo>
                      <a:pt x="51930" y="19517"/>
                      <a:pt x="51358" y="23118"/>
                      <a:pt x="51196" y="26756"/>
                    </a:cubicBezTo>
                    <a:close/>
                    <a:moveTo>
                      <a:pt x="57454" y="14793"/>
                    </a:moveTo>
                    <a:cubicBezTo>
                      <a:pt x="64150" y="13117"/>
                      <a:pt x="70951" y="11907"/>
                      <a:pt x="77809" y="11173"/>
                    </a:cubicBezTo>
                    <a:lnTo>
                      <a:pt x="77818" y="11173"/>
                    </a:lnTo>
                    <a:cubicBezTo>
                      <a:pt x="78600" y="12021"/>
                      <a:pt x="79657" y="12545"/>
                      <a:pt x="80800" y="12650"/>
                    </a:cubicBezTo>
                    <a:lnTo>
                      <a:pt x="81581" y="12707"/>
                    </a:lnTo>
                    <a:cubicBezTo>
                      <a:pt x="81086" y="21394"/>
                      <a:pt x="80952" y="30062"/>
                      <a:pt x="81181" y="38472"/>
                    </a:cubicBezTo>
                    <a:cubicBezTo>
                      <a:pt x="74713" y="38339"/>
                      <a:pt x="67884" y="38177"/>
                      <a:pt x="59673" y="37977"/>
                    </a:cubicBezTo>
                    <a:cubicBezTo>
                      <a:pt x="59445" y="33510"/>
                      <a:pt x="59178" y="30814"/>
                      <a:pt x="59054" y="26842"/>
                    </a:cubicBezTo>
                    <a:cubicBezTo>
                      <a:pt x="59111" y="22775"/>
                      <a:pt x="58578" y="18708"/>
                      <a:pt x="57454" y="14793"/>
                    </a:cubicBezTo>
                    <a:close/>
                    <a:moveTo>
                      <a:pt x="59578" y="57989"/>
                    </a:moveTo>
                    <a:cubicBezTo>
                      <a:pt x="61426" y="53760"/>
                      <a:pt x="59702" y="48750"/>
                      <a:pt x="59959" y="44187"/>
                    </a:cubicBezTo>
                    <a:cubicBezTo>
                      <a:pt x="66541" y="44673"/>
                      <a:pt x="73542" y="45092"/>
                      <a:pt x="81352" y="45473"/>
                    </a:cubicBezTo>
                    <a:lnTo>
                      <a:pt x="81352" y="45597"/>
                    </a:lnTo>
                    <a:cubicBezTo>
                      <a:pt x="81438" y="50245"/>
                      <a:pt x="81524" y="55055"/>
                      <a:pt x="82933" y="59322"/>
                    </a:cubicBezTo>
                    <a:cubicBezTo>
                      <a:pt x="75132" y="59332"/>
                      <a:pt x="67331" y="58884"/>
                      <a:pt x="59578" y="57989"/>
                    </a:cubicBezTo>
                    <a:close/>
                    <a:moveTo>
                      <a:pt x="109603" y="57817"/>
                    </a:moveTo>
                    <a:cubicBezTo>
                      <a:pt x="103536" y="58370"/>
                      <a:pt x="97230" y="58941"/>
                      <a:pt x="90982" y="59160"/>
                    </a:cubicBezTo>
                    <a:cubicBezTo>
                      <a:pt x="90934" y="55417"/>
                      <a:pt x="90363" y="51712"/>
                      <a:pt x="89268" y="48140"/>
                    </a:cubicBezTo>
                    <a:lnTo>
                      <a:pt x="88648" y="45806"/>
                    </a:lnTo>
                    <a:lnTo>
                      <a:pt x="88648" y="45806"/>
                    </a:lnTo>
                    <a:lnTo>
                      <a:pt x="88648" y="45806"/>
                    </a:lnTo>
                    <a:lnTo>
                      <a:pt x="88648" y="45806"/>
                    </a:lnTo>
                    <a:cubicBezTo>
                      <a:pt x="95306" y="46083"/>
                      <a:pt x="102517" y="46330"/>
                      <a:pt x="110670" y="46549"/>
                    </a:cubicBezTo>
                    <a:cubicBezTo>
                      <a:pt x="110280" y="50274"/>
                      <a:pt x="109842" y="54065"/>
                      <a:pt x="109603" y="57817"/>
                    </a:cubicBezTo>
                    <a:close/>
                    <a:moveTo>
                      <a:pt x="111308" y="38815"/>
                    </a:moveTo>
                    <a:lnTo>
                      <a:pt x="111308" y="38825"/>
                    </a:lnTo>
                    <a:cubicBezTo>
                      <a:pt x="102155" y="38805"/>
                      <a:pt x="94925" y="38767"/>
                      <a:pt x="87067" y="38596"/>
                    </a:cubicBezTo>
                    <a:cubicBezTo>
                      <a:pt x="85515" y="30357"/>
                      <a:pt x="84267" y="21689"/>
                      <a:pt x="83372" y="12831"/>
                    </a:cubicBezTo>
                    <a:lnTo>
                      <a:pt x="83362" y="12821"/>
                    </a:lnTo>
                    <a:lnTo>
                      <a:pt x="83695" y="12850"/>
                    </a:lnTo>
                    <a:cubicBezTo>
                      <a:pt x="92954" y="13278"/>
                      <a:pt x="102164" y="14374"/>
                      <a:pt x="111261" y="16136"/>
                    </a:cubicBezTo>
                    <a:cubicBezTo>
                      <a:pt x="111566" y="24966"/>
                      <a:pt x="111613" y="31824"/>
                      <a:pt x="111308" y="38815"/>
                    </a:cubicBezTo>
                    <a:close/>
                    <a:moveTo>
                      <a:pt x="118538" y="56741"/>
                    </a:moveTo>
                    <a:cubicBezTo>
                      <a:pt x="118405" y="53360"/>
                      <a:pt x="118081" y="49921"/>
                      <a:pt x="117757" y="46711"/>
                    </a:cubicBezTo>
                    <a:lnTo>
                      <a:pt x="117747" y="46711"/>
                    </a:lnTo>
                    <a:lnTo>
                      <a:pt x="123462" y="46854"/>
                    </a:lnTo>
                    <a:lnTo>
                      <a:pt x="123538" y="46854"/>
                    </a:lnTo>
                    <a:cubicBezTo>
                      <a:pt x="129396" y="46930"/>
                      <a:pt x="135245" y="47197"/>
                      <a:pt x="141122" y="47359"/>
                    </a:cubicBezTo>
                    <a:cubicBezTo>
                      <a:pt x="135378" y="53455"/>
                      <a:pt x="126539" y="55436"/>
                      <a:pt x="118538" y="56741"/>
                    </a:cubicBezTo>
                    <a:close/>
                    <a:moveTo>
                      <a:pt x="136835" y="38463"/>
                    </a:moveTo>
                    <a:lnTo>
                      <a:pt x="136826" y="38463"/>
                    </a:lnTo>
                    <a:cubicBezTo>
                      <a:pt x="130416" y="38786"/>
                      <a:pt x="123510" y="38834"/>
                      <a:pt x="117014" y="38815"/>
                    </a:cubicBezTo>
                    <a:cubicBezTo>
                      <a:pt x="116319" y="30423"/>
                      <a:pt x="115671" y="23508"/>
                      <a:pt x="114966" y="17050"/>
                    </a:cubicBezTo>
                    <a:cubicBezTo>
                      <a:pt x="114966" y="17050"/>
                      <a:pt x="114956" y="17050"/>
                      <a:pt x="114956" y="17050"/>
                    </a:cubicBezTo>
                    <a:lnTo>
                      <a:pt x="114966" y="17050"/>
                    </a:lnTo>
                    <a:cubicBezTo>
                      <a:pt x="114966" y="17050"/>
                      <a:pt x="114966" y="17050"/>
                      <a:pt x="114966" y="17050"/>
                    </a:cubicBezTo>
                    <a:cubicBezTo>
                      <a:pt x="123596" y="19213"/>
                      <a:pt x="131635" y="23299"/>
                      <a:pt x="138455" y="29014"/>
                    </a:cubicBezTo>
                    <a:cubicBezTo>
                      <a:pt x="141398" y="31281"/>
                      <a:pt x="143417" y="34548"/>
                      <a:pt x="144132" y="38196"/>
                    </a:cubicBezTo>
                    <a:cubicBezTo>
                      <a:pt x="141693" y="38253"/>
                      <a:pt x="139226" y="38358"/>
                      <a:pt x="136835" y="3846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F2D61034-46FE-05C2-CF71-2B7D6AFD7474}"/>
                  </a:ext>
                </a:extLst>
              </p:cNvPr>
              <p:cNvSpPr/>
              <p:nvPr/>
            </p:nvSpPr>
            <p:spPr>
              <a:xfrm>
                <a:off x="2603176" y="1909062"/>
                <a:ext cx="75549" cy="67635"/>
              </a:xfrm>
              <a:custGeom>
                <a:avLst/>
                <a:gdLst>
                  <a:gd name="connsiteX0" fmla="*/ 41797 w 75549"/>
                  <a:gd name="connsiteY0" fmla="*/ 67629 h 67635"/>
                  <a:gd name="connsiteX1" fmla="*/ 41797 w 75549"/>
                  <a:gd name="connsiteY1" fmla="*/ 67629 h 67635"/>
                  <a:gd name="connsiteX2" fmla="*/ 24014 w 75549"/>
                  <a:gd name="connsiteY2" fmla="*/ 64048 h 67635"/>
                  <a:gd name="connsiteX3" fmla="*/ 3097 w 75549"/>
                  <a:gd name="connsiteY3" fmla="*/ 52180 h 67635"/>
                  <a:gd name="connsiteX4" fmla="*/ 182 w 75549"/>
                  <a:gd name="connsiteY4" fmla="*/ 47531 h 67635"/>
                  <a:gd name="connsiteX5" fmla="*/ 592 w 75549"/>
                  <a:gd name="connsiteY5" fmla="*/ 42321 h 67635"/>
                  <a:gd name="connsiteX6" fmla="*/ 4116 w 75549"/>
                  <a:gd name="connsiteY6" fmla="*/ 37235 h 67635"/>
                  <a:gd name="connsiteX7" fmla="*/ 9603 w 75549"/>
                  <a:gd name="connsiteY7" fmla="*/ 35092 h 67635"/>
                  <a:gd name="connsiteX8" fmla="*/ 13851 w 75549"/>
                  <a:gd name="connsiteY8" fmla="*/ 36397 h 67635"/>
                  <a:gd name="connsiteX9" fmla="*/ 15260 w 75549"/>
                  <a:gd name="connsiteY9" fmla="*/ 37482 h 67635"/>
                  <a:gd name="connsiteX10" fmla="*/ 15280 w 75549"/>
                  <a:gd name="connsiteY10" fmla="*/ 37502 h 67635"/>
                  <a:gd name="connsiteX11" fmla="*/ 44064 w 75549"/>
                  <a:gd name="connsiteY11" fmla="*/ 51608 h 67635"/>
                  <a:gd name="connsiteX12" fmla="*/ 56875 w 75549"/>
                  <a:gd name="connsiteY12" fmla="*/ 45931 h 67635"/>
                  <a:gd name="connsiteX13" fmla="*/ 60466 w 75549"/>
                  <a:gd name="connsiteY13" fmla="*/ 30682 h 67635"/>
                  <a:gd name="connsiteX14" fmla="*/ 41254 w 75549"/>
                  <a:gd name="connsiteY14" fmla="*/ 7822 h 67635"/>
                  <a:gd name="connsiteX15" fmla="*/ 40283 w 75549"/>
                  <a:gd name="connsiteY15" fmla="*/ 3697 h 67635"/>
                  <a:gd name="connsiteX16" fmla="*/ 45483 w 75549"/>
                  <a:gd name="connsiteY16" fmla="*/ 2 h 67635"/>
                  <a:gd name="connsiteX17" fmla="*/ 46712 w 75549"/>
                  <a:gd name="connsiteY17" fmla="*/ 106 h 67635"/>
                  <a:gd name="connsiteX18" fmla="*/ 60361 w 75549"/>
                  <a:gd name="connsiteY18" fmla="*/ 5031 h 67635"/>
                  <a:gd name="connsiteX19" fmla="*/ 69534 w 75549"/>
                  <a:gd name="connsiteY19" fmla="*/ 13489 h 67635"/>
                  <a:gd name="connsiteX20" fmla="*/ 75392 w 75549"/>
                  <a:gd name="connsiteY20" fmla="*/ 35949 h 67635"/>
                  <a:gd name="connsiteX21" fmla="*/ 65629 w 75549"/>
                  <a:gd name="connsiteY21" fmla="*/ 57866 h 67635"/>
                  <a:gd name="connsiteX22" fmla="*/ 41797 w 75549"/>
                  <a:gd name="connsiteY22" fmla="*/ 67629 h 67635"/>
                  <a:gd name="connsiteX23" fmla="*/ 41797 w 75549"/>
                  <a:gd name="connsiteY23" fmla="*/ 67629 h 676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5549" h="67635">
                    <a:moveTo>
                      <a:pt x="41797" y="67629"/>
                    </a:moveTo>
                    <a:lnTo>
                      <a:pt x="41797" y="67629"/>
                    </a:lnTo>
                    <a:cubicBezTo>
                      <a:pt x="35701" y="67534"/>
                      <a:pt x="29672" y="66315"/>
                      <a:pt x="24014" y="64048"/>
                    </a:cubicBezTo>
                    <a:cubicBezTo>
                      <a:pt x="16546" y="61047"/>
                      <a:pt x="9507" y="57056"/>
                      <a:pt x="3097" y="52180"/>
                    </a:cubicBezTo>
                    <a:cubicBezTo>
                      <a:pt x="1611" y="51017"/>
                      <a:pt x="573" y="49379"/>
                      <a:pt x="182" y="47531"/>
                    </a:cubicBezTo>
                    <a:cubicBezTo>
                      <a:pt x="-161" y="45788"/>
                      <a:pt x="-18" y="43988"/>
                      <a:pt x="592" y="42321"/>
                    </a:cubicBezTo>
                    <a:cubicBezTo>
                      <a:pt x="1297" y="40340"/>
                      <a:pt x="2506" y="38587"/>
                      <a:pt x="4116" y="37235"/>
                    </a:cubicBezTo>
                    <a:cubicBezTo>
                      <a:pt x="5631" y="35892"/>
                      <a:pt x="7583" y="35139"/>
                      <a:pt x="9603" y="35092"/>
                    </a:cubicBezTo>
                    <a:cubicBezTo>
                      <a:pt x="11117" y="35101"/>
                      <a:pt x="12593" y="35558"/>
                      <a:pt x="13851" y="36397"/>
                    </a:cubicBezTo>
                    <a:cubicBezTo>
                      <a:pt x="14298" y="36740"/>
                      <a:pt x="14775" y="37101"/>
                      <a:pt x="15260" y="37482"/>
                    </a:cubicBezTo>
                    <a:lnTo>
                      <a:pt x="15280" y="37502"/>
                    </a:lnTo>
                    <a:cubicBezTo>
                      <a:pt x="22547" y="43121"/>
                      <a:pt x="33529" y="51608"/>
                      <a:pt x="44064" y="51608"/>
                    </a:cubicBezTo>
                    <a:cubicBezTo>
                      <a:pt x="48950" y="51618"/>
                      <a:pt x="53599" y="49551"/>
                      <a:pt x="56875" y="45931"/>
                    </a:cubicBezTo>
                    <a:cubicBezTo>
                      <a:pt x="60218" y="41607"/>
                      <a:pt x="61523" y="36044"/>
                      <a:pt x="60466" y="30682"/>
                    </a:cubicBezTo>
                    <a:cubicBezTo>
                      <a:pt x="58037" y="18823"/>
                      <a:pt x="45140" y="10184"/>
                      <a:pt x="41254" y="7822"/>
                    </a:cubicBezTo>
                    <a:cubicBezTo>
                      <a:pt x="40064" y="6802"/>
                      <a:pt x="39673" y="5136"/>
                      <a:pt x="40283" y="3697"/>
                    </a:cubicBezTo>
                    <a:cubicBezTo>
                      <a:pt x="41007" y="1449"/>
                      <a:pt x="43121" y="-56"/>
                      <a:pt x="45483" y="2"/>
                    </a:cubicBezTo>
                    <a:cubicBezTo>
                      <a:pt x="45893" y="2"/>
                      <a:pt x="46302" y="40"/>
                      <a:pt x="46712" y="106"/>
                    </a:cubicBezTo>
                    <a:cubicBezTo>
                      <a:pt x="51532" y="878"/>
                      <a:pt x="56161" y="2545"/>
                      <a:pt x="60361" y="5031"/>
                    </a:cubicBezTo>
                    <a:cubicBezTo>
                      <a:pt x="63962" y="7202"/>
                      <a:pt x="67086" y="10079"/>
                      <a:pt x="69534" y="13489"/>
                    </a:cubicBezTo>
                    <a:cubicBezTo>
                      <a:pt x="74087" y="20042"/>
                      <a:pt x="76163" y="28005"/>
                      <a:pt x="75392" y="35949"/>
                    </a:cubicBezTo>
                    <a:cubicBezTo>
                      <a:pt x="74754" y="44159"/>
                      <a:pt x="71306" y="51894"/>
                      <a:pt x="65629" y="57866"/>
                    </a:cubicBezTo>
                    <a:cubicBezTo>
                      <a:pt x="59380" y="64276"/>
                      <a:pt x="50751" y="67810"/>
                      <a:pt x="41797" y="67629"/>
                    </a:cubicBezTo>
                    <a:lnTo>
                      <a:pt x="41797" y="67629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3051CCA4-FF68-3412-6ACE-2CE4552FC5BB}"/>
                  </a:ext>
                </a:extLst>
              </p:cNvPr>
              <p:cNvSpPr/>
              <p:nvPr/>
            </p:nvSpPr>
            <p:spPr>
              <a:xfrm>
                <a:off x="2650807" y="1819509"/>
                <a:ext cx="103975" cy="108624"/>
              </a:xfrm>
              <a:custGeom>
                <a:avLst/>
                <a:gdLst>
                  <a:gd name="connsiteX0" fmla="*/ 101408 w 103975"/>
                  <a:gd name="connsiteY0" fmla="*/ 38844 h 108624"/>
                  <a:gd name="connsiteX1" fmla="*/ 80444 w 103975"/>
                  <a:gd name="connsiteY1" fmla="*/ 9078 h 108624"/>
                  <a:gd name="connsiteX2" fmla="*/ 50812 w 103975"/>
                  <a:gd name="connsiteY2" fmla="*/ 1 h 108624"/>
                  <a:gd name="connsiteX3" fmla="*/ 40887 w 103975"/>
                  <a:gd name="connsiteY3" fmla="*/ 963 h 108624"/>
                  <a:gd name="connsiteX4" fmla="*/ 23675 w 103975"/>
                  <a:gd name="connsiteY4" fmla="*/ 9269 h 108624"/>
                  <a:gd name="connsiteX5" fmla="*/ 13131 w 103975"/>
                  <a:gd name="connsiteY5" fmla="*/ 25194 h 108624"/>
                  <a:gd name="connsiteX6" fmla="*/ 12921 w 103975"/>
                  <a:gd name="connsiteY6" fmla="*/ 25956 h 108624"/>
                  <a:gd name="connsiteX7" fmla="*/ 243 w 103975"/>
                  <a:gd name="connsiteY7" fmla="*/ 53512 h 108624"/>
                  <a:gd name="connsiteX8" fmla="*/ 2072 w 103975"/>
                  <a:gd name="connsiteY8" fmla="*/ 71962 h 108624"/>
                  <a:gd name="connsiteX9" fmla="*/ 10549 w 103975"/>
                  <a:gd name="connsiteY9" fmla="*/ 88431 h 108624"/>
                  <a:gd name="connsiteX10" fmla="*/ 24161 w 103975"/>
                  <a:gd name="connsiteY10" fmla="*/ 101032 h 108624"/>
                  <a:gd name="connsiteX11" fmla="*/ 41382 w 103975"/>
                  <a:gd name="connsiteY11" fmla="*/ 107862 h 108624"/>
                  <a:gd name="connsiteX12" fmla="*/ 50078 w 103975"/>
                  <a:gd name="connsiteY12" fmla="*/ 108624 h 108624"/>
                  <a:gd name="connsiteX13" fmla="*/ 50078 w 103975"/>
                  <a:gd name="connsiteY13" fmla="*/ 108624 h 108624"/>
                  <a:gd name="connsiteX14" fmla="*/ 65766 w 103975"/>
                  <a:gd name="connsiteY14" fmla="*/ 106195 h 108624"/>
                  <a:gd name="connsiteX15" fmla="*/ 91950 w 103975"/>
                  <a:gd name="connsiteY15" fmla="*/ 88783 h 108624"/>
                  <a:gd name="connsiteX16" fmla="*/ 100237 w 103975"/>
                  <a:gd name="connsiteY16" fmla="*/ 75143 h 108624"/>
                  <a:gd name="connsiteX17" fmla="*/ 101408 w 103975"/>
                  <a:gd name="connsiteY17" fmla="*/ 38844 h 108624"/>
                  <a:gd name="connsiteX18" fmla="*/ 86130 w 103975"/>
                  <a:gd name="connsiteY18" fmla="*/ 61170 h 108624"/>
                  <a:gd name="connsiteX19" fmla="*/ 53269 w 103975"/>
                  <a:gd name="connsiteY19" fmla="*/ 92574 h 108624"/>
                  <a:gd name="connsiteX20" fmla="*/ 49907 w 103975"/>
                  <a:gd name="connsiteY20" fmla="*/ 92755 h 108624"/>
                  <a:gd name="connsiteX21" fmla="*/ 15093 w 103975"/>
                  <a:gd name="connsiteY21" fmla="*/ 64637 h 108624"/>
                  <a:gd name="connsiteX22" fmla="*/ 23913 w 103975"/>
                  <a:gd name="connsiteY22" fmla="*/ 28557 h 108624"/>
                  <a:gd name="connsiteX23" fmla="*/ 50516 w 103975"/>
                  <a:gd name="connsiteY23" fmla="*/ 20108 h 108624"/>
                  <a:gd name="connsiteX24" fmla="*/ 50526 w 103975"/>
                  <a:gd name="connsiteY24" fmla="*/ 20108 h 108624"/>
                  <a:gd name="connsiteX25" fmla="*/ 63747 w 103975"/>
                  <a:gd name="connsiteY25" fmla="*/ 22413 h 108624"/>
                  <a:gd name="connsiteX26" fmla="*/ 86130 w 103975"/>
                  <a:gd name="connsiteY26" fmla="*/ 61170 h 1086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3975" h="108624">
                    <a:moveTo>
                      <a:pt x="101408" y="38844"/>
                    </a:moveTo>
                    <a:cubicBezTo>
                      <a:pt x="97932" y="26861"/>
                      <a:pt x="90550" y="16384"/>
                      <a:pt x="80444" y="9078"/>
                    </a:cubicBezTo>
                    <a:cubicBezTo>
                      <a:pt x="71719" y="3115"/>
                      <a:pt x="61384" y="-56"/>
                      <a:pt x="50812" y="1"/>
                    </a:cubicBezTo>
                    <a:cubicBezTo>
                      <a:pt x="47478" y="1"/>
                      <a:pt x="44154" y="315"/>
                      <a:pt x="40887" y="963"/>
                    </a:cubicBezTo>
                    <a:cubicBezTo>
                      <a:pt x="34505" y="2134"/>
                      <a:pt x="28561" y="5001"/>
                      <a:pt x="23675" y="9269"/>
                    </a:cubicBezTo>
                    <a:cubicBezTo>
                      <a:pt x="18912" y="13631"/>
                      <a:pt x="15293" y="19098"/>
                      <a:pt x="13131" y="25194"/>
                    </a:cubicBezTo>
                    <a:cubicBezTo>
                      <a:pt x="13045" y="25442"/>
                      <a:pt x="12969" y="25699"/>
                      <a:pt x="12921" y="25956"/>
                    </a:cubicBezTo>
                    <a:cubicBezTo>
                      <a:pt x="5787" y="33500"/>
                      <a:pt x="1339" y="43187"/>
                      <a:pt x="243" y="53512"/>
                    </a:cubicBezTo>
                    <a:cubicBezTo>
                      <a:pt x="-395" y="59723"/>
                      <a:pt x="224" y="65999"/>
                      <a:pt x="2072" y="71962"/>
                    </a:cubicBezTo>
                    <a:cubicBezTo>
                      <a:pt x="3891" y="77915"/>
                      <a:pt x="6768" y="83487"/>
                      <a:pt x="10549" y="88431"/>
                    </a:cubicBezTo>
                    <a:cubicBezTo>
                      <a:pt x="14312" y="93403"/>
                      <a:pt x="18912" y="97670"/>
                      <a:pt x="24161" y="101032"/>
                    </a:cubicBezTo>
                    <a:cubicBezTo>
                      <a:pt x="29399" y="104423"/>
                      <a:pt x="35248" y="106747"/>
                      <a:pt x="41382" y="107862"/>
                    </a:cubicBezTo>
                    <a:cubicBezTo>
                      <a:pt x="44249" y="108367"/>
                      <a:pt x="47164" y="108633"/>
                      <a:pt x="50078" y="108624"/>
                    </a:cubicBezTo>
                    <a:lnTo>
                      <a:pt x="50078" y="108624"/>
                    </a:lnTo>
                    <a:cubicBezTo>
                      <a:pt x="55403" y="108614"/>
                      <a:pt x="60689" y="107795"/>
                      <a:pt x="65766" y="106195"/>
                    </a:cubicBezTo>
                    <a:cubicBezTo>
                      <a:pt x="75967" y="102995"/>
                      <a:pt x="85054" y="96956"/>
                      <a:pt x="91950" y="88783"/>
                    </a:cubicBezTo>
                    <a:cubicBezTo>
                      <a:pt x="95398" y="84697"/>
                      <a:pt x="98199" y="80096"/>
                      <a:pt x="100237" y="75143"/>
                    </a:cubicBezTo>
                    <a:cubicBezTo>
                      <a:pt x="104790" y="63542"/>
                      <a:pt x="105190" y="50721"/>
                      <a:pt x="101408" y="38844"/>
                    </a:cubicBezTo>
                    <a:close/>
                    <a:moveTo>
                      <a:pt x="86130" y="61170"/>
                    </a:moveTo>
                    <a:cubicBezTo>
                      <a:pt x="84425" y="77287"/>
                      <a:pt x="70300" y="90793"/>
                      <a:pt x="53269" y="92574"/>
                    </a:cubicBezTo>
                    <a:cubicBezTo>
                      <a:pt x="52155" y="92689"/>
                      <a:pt x="51031" y="92755"/>
                      <a:pt x="49907" y="92755"/>
                    </a:cubicBezTo>
                    <a:cubicBezTo>
                      <a:pt x="34057" y="92755"/>
                      <a:pt x="19417" y="80925"/>
                      <a:pt x="15093" y="64637"/>
                    </a:cubicBezTo>
                    <a:cubicBezTo>
                      <a:pt x="12131" y="53455"/>
                      <a:pt x="15588" y="39291"/>
                      <a:pt x="23913" y="28557"/>
                    </a:cubicBezTo>
                    <a:cubicBezTo>
                      <a:pt x="31657" y="22994"/>
                      <a:pt x="40982" y="20032"/>
                      <a:pt x="50516" y="20108"/>
                    </a:cubicBezTo>
                    <a:lnTo>
                      <a:pt x="50526" y="20108"/>
                    </a:lnTo>
                    <a:cubicBezTo>
                      <a:pt x="55041" y="20060"/>
                      <a:pt x="59517" y="20832"/>
                      <a:pt x="63747" y="22413"/>
                    </a:cubicBezTo>
                    <a:cubicBezTo>
                      <a:pt x="78482" y="28185"/>
                      <a:pt x="87892" y="44492"/>
                      <a:pt x="86130" y="6117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1DF0848B-F307-32E4-3192-ED28705734DA}"/>
                  </a:ext>
                </a:extLst>
              </p:cNvPr>
              <p:cNvSpPr/>
              <p:nvPr/>
            </p:nvSpPr>
            <p:spPr>
              <a:xfrm>
                <a:off x="2698683" y="1866405"/>
                <a:ext cx="18241" cy="23856"/>
              </a:xfrm>
              <a:custGeom>
                <a:avLst/>
                <a:gdLst>
                  <a:gd name="connsiteX0" fmla="*/ 9907 w 18241"/>
                  <a:gd name="connsiteY0" fmla="*/ 23847 h 23856"/>
                  <a:gd name="connsiteX1" fmla="*/ 97 w 18241"/>
                  <a:gd name="connsiteY1" fmla="*/ 10721 h 23856"/>
                  <a:gd name="connsiteX2" fmla="*/ 13984 w 18241"/>
                  <a:gd name="connsiteY2" fmla="*/ 6245 h 23856"/>
                  <a:gd name="connsiteX3" fmla="*/ 14365 w 18241"/>
                  <a:gd name="connsiteY3" fmla="*/ 6864 h 23856"/>
                  <a:gd name="connsiteX4" fmla="*/ 14365 w 18241"/>
                  <a:gd name="connsiteY4" fmla="*/ 6873 h 23856"/>
                  <a:gd name="connsiteX5" fmla="*/ 14470 w 18241"/>
                  <a:gd name="connsiteY5" fmla="*/ 7035 h 23856"/>
                  <a:gd name="connsiteX6" fmla="*/ 9907 w 18241"/>
                  <a:gd name="connsiteY6" fmla="*/ 23856 h 23856"/>
                  <a:gd name="connsiteX7" fmla="*/ 9907 w 18241"/>
                  <a:gd name="connsiteY7" fmla="*/ 23847 h 23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241" h="23856">
                    <a:moveTo>
                      <a:pt x="9907" y="23847"/>
                    </a:moveTo>
                    <a:cubicBezTo>
                      <a:pt x="2925" y="23856"/>
                      <a:pt x="-646" y="16513"/>
                      <a:pt x="97" y="10721"/>
                    </a:cubicBezTo>
                    <a:cubicBezTo>
                      <a:pt x="516" y="1654"/>
                      <a:pt x="10326" y="-5747"/>
                      <a:pt x="13984" y="6245"/>
                    </a:cubicBezTo>
                    <a:cubicBezTo>
                      <a:pt x="14098" y="6464"/>
                      <a:pt x="14232" y="6664"/>
                      <a:pt x="14365" y="6864"/>
                    </a:cubicBezTo>
                    <a:lnTo>
                      <a:pt x="14365" y="6873"/>
                    </a:lnTo>
                    <a:lnTo>
                      <a:pt x="14470" y="7035"/>
                    </a:lnTo>
                    <a:cubicBezTo>
                      <a:pt x="20842" y="12093"/>
                      <a:pt x="19023" y="23866"/>
                      <a:pt x="9907" y="23856"/>
                    </a:cubicBezTo>
                    <a:lnTo>
                      <a:pt x="9907" y="23847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37CE361B-27E6-3723-F6F2-723936C60392}"/>
                  </a:ext>
                </a:extLst>
              </p:cNvPr>
              <p:cNvSpPr/>
              <p:nvPr/>
            </p:nvSpPr>
            <p:spPr>
              <a:xfrm>
                <a:off x="2480389" y="1816345"/>
                <a:ext cx="124364" cy="115598"/>
              </a:xfrm>
              <a:custGeom>
                <a:avLst/>
                <a:gdLst>
                  <a:gd name="connsiteX0" fmla="*/ 124102 w 124364"/>
                  <a:gd name="connsiteY0" fmla="*/ 50827 h 115598"/>
                  <a:gd name="connsiteX1" fmla="*/ 106757 w 124364"/>
                  <a:gd name="connsiteY1" fmla="*/ 14413 h 115598"/>
                  <a:gd name="connsiteX2" fmla="*/ 70029 w 124364"/>
                  <a:gd name="connsiteY2" fmla="*/ 2 h 115598"/>
                  <a:gd name="connsiteX3" fmla="*/ 48274 w 124364"/>
                  <a:gd name="connsiteY3" fmla="*/ 5136 h 115598"/>
                  <a:gd name="connsiteX4" fmla="*/ 31796 w 124364"/>
                  <a:gd name="connsiteY4" fmla="*/ 21014 h 115598"/>
                  <a:gd name="connsiteX5" fmla="*/ 2697 w 124364"/>
                  <a:gd name="connsiteY5" fmla="*/ 49751 h 115598"/>
                  <a:gd name="connsiteX6" fmla="*/ 5278 w 124364"/>
                  <a:gd name="connsiteY6" fmla="*/ 87822 h 115598"/>
                  <a:gd name="connsiteX7" fmla="*/ 16832 w 124364"/>
                  <a:gd name="connsiteY7" fmla="*/ 102596 h 115598"/>
                  <a:gd name="connsiteX8" fmla="*/ 33815 w 124364"/>
                  <a:gd name="connsiteY8" fmla="*/ 111997 h 115598"/>
                  <a:gd name="connsiteX9" fmla="*/ 57818 w 124364"/>
                  <a:gd name="connsiteY9" fmla="*/ 115597 h 115598"/>
                  <a:gd name="connsiteX10" fmla="*/ 88908 w 124364"/>
                  <a:gd name="connsiteY10" fmla="*/ 109225 h 115598"/>
                  <a:gd name="connsiteX11" fmla="*/ 102424 w 124364"/>
                  <a:gd name="connsiteY11" fmla="*/ 101148 h 115598"/>
                  <a:gd name="connsiteX12" fmla="*/ 124102 w 124364"/>
                  <a:gd name="connsiteY12" fmla="*/ 50827 h 115598"/>
                  <a:gd name="connsiteX13" fmla="*/ 103347 w 124364"/>
                  <a:gd name="connsiteY13" fmla="*/ 74240 h 115598"/>
                  <a:gd name="connsiteX14" fmla="*/ 55856 w 124364"/>
                  <a:gd name="connsiteY14" fmla="*/ 99633 h 115598"/>
                  <a:gd name="connsiteX15" fmla="*/ 48998 w 124364"/>
                  <a:gd name="connsiteY15" fmla="*/ 99357 h 115598"/>
                  <a:gd name="connsiteX16" fmla="*/ 21442 w 124364"/>
                  <a:gd name="connsiteY16" fmla="*/ 86375 h 115598"/>
                  <a:gd name="connsiteX17" fmla="*/ 13851 w 124364"/>
                  <a:gd name="connsiteY17" fmla="*/ 61019 h 115598"/>
                  <a:gd name="connsiteX18" fmla="*/ 30157 w 124364"/>
                  <a:gd name="connsiteY18" fmla="*/ 31330 h 115598"/>
                  <a:gd name="connsiteX19" fmla="*/ 33834 w 124364"/>
                  <a:gd name="connsiteY19" fmla="*/ 33092 h 115598"/>
                  <a:gd name="connsiteX20" fmla="*/ 37349 w 124364"/>
                  <a:gd name="connsiteY20" fmla="*/ 31691 h 115598"/>
                  <a:gd name="connsiteX21" fmla="*/ 69991 w 124364"/>
                  <a:gd name="connsiteY21" fmla="*/ 19823 h 115598"/>
                  <a:gd name="connsiteX22" fmla="*/ 88546 w 124364"/>
                  <a:gd name="connsiteY22" fmla="*/ 24605 h 115598"/>
                  <a:gd name="connsiteX23" fmla="*/ 103347 w 124364"/>
                  <a:gd name="connsiteY23" fmla="*/ 74240 h 1155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24364" h="115598">
                    <a:moveTo>
                      <a:pt x="124102" y="50827"/>
                    </a:moveTo>
                    <a:cubicBezTo>
                      <a:pt x="123017" y="36959"/>
                      <a:pt x="116844" y="23986"/>
                      <a:pt x="106757" y="14413"/>
                    </a:cubicBezTo>
                    <a:cubicBezTo>
                      <a:pt x="96756" y="5164"/>
                      <a:pt x="83650" y="21"/>
                      <a:pt x="70029" y="2"/>
                    </a:cubicBezTo>
                    <a:cubicBezTo>
                      <a:pt x="62466" y="-65"/>
                      <a:pt x="55008" y="1707"/>
                      <a:pt x="48274" y="5136"/>
                    </a:cubicBezTo>
                    <a:cubicBezTo>
                      <a:pt x="41368" y="8727"/>
                      <a:pt x="35644" y="14242"/>
                      <a:pt x="31796" y="21014"/>
                    </a:cubicBezTo>
                    <a:cubicBezTo>
                      <a:pt x="17527" y="26491"/>
                      <a:pt x="7193" y="36692"/>
                      <a:pt x="2697" y="49751"/>
                    </a:cubicBezTo>
                    <a:cubicBezTo>
                      <a:pt x="-1647" y="62267"/>
                      <a:pt x="-713" y="76011"/>
                      <a:pt x="5278" y="87822"/>
                    </a:cubicBezTo>
                    <a:cubicBezTo>
                      <a:pt x="8117" y="93461"/>
                      <a:pt x="12050" y="98481"/>
                      <a:pt x="16832" y="102596"/>
                    </a:cubicBezTo>
                    <a:cubicBezTo>
                      <a:pt x="21785" y="106863"/>
                      <a:pt x="27567" y="110063"/>
                      <a:pt x="33815" y="111997"/>
                    </a:cubicBezTo>
                    <a:cubicBezTo>
                      <a:pt x="41587" y="114397"/>
                      <a:pt x="49684" y="115607"/>
                      <a:pt x="57818" y="115597"/>
                    </a:cubicBezTo>
                    <a:cubicBezTo>
                      <a:pt x="68505" y="115654"/>
                      <a:pt x="79097" y="113483"/>
                      <a:pt x="88908" y="109225"/>
                    </a:cubicBezTo>
                    <a:cubicBezTo>
                      <a:pt x="93727" y="107101"/>
                      <a:pt x="98271" y="104386"/>
                      <a:pt x="102424" y="101148"/>
                    </a:cubicBezTo>
                    <a:cubicBezTo>
                      <a:pt x="117787" y="89194"/>
                      <a:pt x="125969" y="70211"/>
                      <a:pt x="124102" y="50827"/>
                    </a:cubicBezTo>
                    <a:close/>
                    <a:moveTo>
                      <a:pt x="103347" y="74240"/>
                    </a:moveTo>
                    <a:cubicBezTo>
                      <a:pt x="95289" y="90613"/>
                      <a:pt x="78430" y="99633"/>
                      <a:pt x="55856" y="99633"/>
                    </a:cubicBezTo>
                    <a:cubicBezTo>
                      <a:pt x="53608" y="99633"/>
                      <a:pt x="51303" y="99538"/>
                      <a:pt x="48998" y="99357"/>
                    </a:cubicBezTo>
                    <a:cubicBezTo>
                      <a:pt x="37587" y="98462"/>
                      <a:pt x="27795" y="93852"/>
                      <a:pt x="21442" y="86375"/>
                    </a:cubicBezTo>
                    <a:cubicBezTo>
                      <a:pt x="15575" y="79297"/>
                      <a:pt x="12841" y="70153"/>
                      <a:pt x="13851" y="61019"/>
                    </a:cubicBezTo>
                    <a:cubicBezTo>
                      <a:pt x="14803" y="49437"/>
                      <a:pt x="20442" y="39169"/>
                      <a:pt x="30157" y="31330"/>
                    </a:cubicBezTo>
                    <a:cubicBezTo>
                      <a:pt x="31062" y="32434"/>
                      <a:pt x="32405" y="33082"/>
                      <a:pt x="33834" y="33092"/>
                    </a:cubicBezTo>
                    <a:cubicBezTo>
                      <a:pt x="35139" y="33063"/>
                      <a:pt x="36387" y="32558"/>
                      <a:pt x="37349" y="31691"/>
                    </a:cubicBezTo>
                    <a:cubicBezTo>
                      <a:pt x="46578" y="24157"/>
                      <a:pt x="58085" y="19976"/>
                      <a:pt x="69991" y="19823"/>
                    </a:cubicBezTo>
                    <a:cubicBezTo>
                      <a:pt x="76496" y="19709"/>
                      <a:pt x="82907" y="21357"/>
                      <a:pt x="88546" y="24605"/>
                    </a:cubicBezTo>
                    <a:cubicBezTo>
                      <a:pt x="105729" y="34730"/>
                      <a:pt x="112177" y="56380"/>
                      <a:pt x="103347" y="742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CDCBA353-BF15-D292-533F-258E93A95F3E}"/>
                  </a:ext>
                </a:extLst>
              </p:cNvPr>
              <p:cNvSpPr/>
              <p:nvPr/>
            </p:nvSpPr>
            <p:spPr>
              <a:xfrm>
                <a:off x="2544317" y="1866225"/>
                <a:ext cx="18645" cy="23503"/>
              </a:xfrm>
              <a:custGeom>
                <a:avLst/>
                <a:gdLst>
                  <a:gd name="connsiteX0" fmla="*/ 9778 w 18645"/>
                  <a:gd name="connsiteY0" fmla="*/ 23502 h 23503"/>
                  <a:gd name="connsiteX1" fmla="*/ 8368 w 18645"/>
                  <a:gd name="connsiteY1" fmla="*/ 4 h 23503"/>
                  <a:gd name="connsiteX2" fmla="*/ 16131 w 18645"/>
                  <a:gd name="connsiteY2" fmla="*/ 7043 h 23503"/>
                  <a:gd name="connsiteX3" fmla="*/ 9778 w 18645"/>
                  <a:gd name="connsiteY3" fmla="*/ 23502 h 23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45" h="23503">
                    <a:moveTo>
                      <a:pt x="9778" y="23502"/>
                    </a:moveTo>
                    <a:cubicBezTo>
                      <a:pt x="-2519" y="23645"/>
                      <a:pt x="-3472" y="1176"/>
                      <a:pt x="8368" y="4"/>
                    </a:cubicBezTo>
                    <a:cubicBezTo>
                      <a:pt x="12559" y="-148"/>
                      <a:pt x="14312" y="3995"/>
                      <a:pt x="16131" y="7043"/>
                    </a:cubicBezTo>
                    <a:cubicBezTo>
                      <a:pt x="21274" y="12815"/>
                      <a:pt x="18217" y="23636"/>
                      <a:pt x="9778" y="23502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4DA6FD02-E9CD-A3B4-74D7-EB9C5CE74F8C}"/>
                  </a:ext>
                </a:extLst>
              </p:cNvPr>
              <p:cNvSpPr/>
              <p:nvPr/>
            </p:nvSpPr>
            <p:spPr>
              <a:xfrm>
                <a:off x="2481818" y="1774303"/>
                <a:ext cx="79909" cy="57523"/>
              </a:xfrm>
              <a:custGeom>
                <a:avLst/>
                <a:gdLst>
                  <a:gd name="connsiteX0" fmla="*/ 5278 w 79909"/>
                  <a:gd name="connsiteY0" fmla="*/ 57523 h 57523"/>
                  <a:gd name="connsiteX1" fmla="*/ 3259 w 79909"/>
                  <a:gd name="connsiteY1" fmla="*/ 56665 h 57523"/>
                  <a:gd name="connsiteX2" fmla="*/ 2887 w 79909"/>
                  <a:gd name="connsiteY2" fmla="*/ 36244 h 57523"/>
                  <a:gd name="connsiteX3" fmla="*/ 16089 w 79909"/>
                  <a:gd name="connsiteY3" fmla="*/ 18422 h 57523"/>
                  <a:gd name="connsiteX4" fmla="*/ 59809 w 79909"/>
                  <a:gd name="connsiteY4" fmla="*/ 1 h 57523"/>
                  <a:gd name="connsiteX5" fmla="*/ 70057 w 79909"/>
                  <a:gd name="connsiteY5" fmla="*/ 1516 h 57523"/>
                  <a:gd name="connsiteX6" fmla="*/ 76944 w 79909"/>
                  <a:gd name="connsiteY6" fmla="*/ 6754 h 57523"/>
                  <a:gd name="connsiteX7" fmla="*/ 79859 w 79909"/>
                  <a:gd name="connsiteY7" fmla="*/ 14917 h 57523"/>
                  <a:gd name="connsiteX8" fmla="*/ 73267 w 79909"/>
                  <a:gd name="connsiteY8" fmla="*/ 26081 h 57523"/>
                  <a:gd name="connsiteX9" fmla="*/ 52989 w 79909"/>
                  <a:gd name="connsiteY9" fmla="*/ 30815 h 57523"/>
                  <a:gd name="connsiteX10" fmla="*/ 32091 w 79909"/>
                  <a:gd name="connsiteY10" fmla="*/ 35768 h 57523"/>
                  <a:gd name="connsiteX11" fmla="*/ 17451 w 79909"/>
                  <a:gd name="connsiteY11" fmla="*/ 46331 h 57523"/>
                  <a:gd name="connsiteX12" fmla="*/ 15613 w 79909"/>
                  <a:gd name="connsiteY12" fmla="*/ 48674 h 57523"/>
                  <a:gd name="connsiteX13" fmla="*/ 6897 w 79909"/>
                  <a:gd name="connsiteY13" fmla="*/ 57142 h 57523"/>
                  <a:gd name="connsiteX14" fmla="*/ 5278 w 79909"/>
                  <a:gd name="connsiteY14" fmla="*/ 57523 h 57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9909" h="57523">
                    <a:moveTo>
                      <a:pt x="5278" y="57523"/>
                    </a:moveTo>
                    <a:cubicBezTo>
                      <a:pt x="4516" y="57542"/>
                      <a:pt x="3773" y="57237"/>
                      <a:pt x="3259" y="56665"/>
                    </a:cubicBezTo>
                    <a:cubicBezTo>
                      <a:pt x="-2066" y="50646"/>
                      <a:pt x="115" y="42235"/>
                      <a:pt x="2887" y="36244"/>
                    </a:cubicBezTo>
                    <a:cubicBezTo>
                      <a:pt x="6116" y="29519"/>
                      <a:pt x="10593" y="23471"/>
                      <a:pt x="16089" y="18422"/>
                    </a:cubicBezTo>
                    <a:cubicBezTo>
                      <a:pt x="26442" y="9259"/>
                      <a:pt x="43978" y="1"/>
                      <a:pt x="59809" y="1"/>
                    </a:cubicBezTo>
                    <a:cubicBezTo>
                      <a:pt x="63285" y="-27"/>
                      <a:pt x="66743" y="487"/>
                      <a:pt x="70057" y="1516"/>
                    </a:cubicBezTo>
                    <a:cubicBezTo>
                      <a:pt x="72858" y="2468"/>
                      <a:pt x="75277" y="4306"/>
                      <a:pt x="76944" y="6754"/>
                    </a:cubicBezTo>
                    <a:cubicBezTo>
                      <a:pt x="78649" y="9155"/>
                      <a:pt x="79659" y="11974"/>
                      <a:pt x="79859" y="14917"/>
                    </a:cubicBezTo>
                    <a:cubicBezTo>
                      <a:pt x="80316" y="19670"/>
                      <a:pt x="77658" y="24185"/>
                      <a:pt x="73267" y="26081"/>
                    </a:cubicBezTo>
                    <a:cubicBezTo>
                      <a:pt x="66838" y="29024"/>
                      <a:pt x="59799" y="29938"/>
                      <a:pt x="52989" y="30815"/>
                    </a:cubicBezTo>
                    <a:cubicBezTo>
                      <a:pt x="45997" y="31719"/>
                      <a:pt x="38768" y="32653"/>
                      <a:pt x="32091" y="35768"/>
                    </a:cubicBezTo>
                    <a:cubicBezTo>
                      <a:pt x="25461" y="38863"/>
                      <a:pt x="20804" y="42216"/>
                      <a:pt x="17451" y="46331"/>
                    </a:cubicBezTo>
                    <a:cubicBezTo>
                      <a:pt x="16841" y="47083"/>
                      <a:pt x="16251" y="47855"/>
                      <a:pt x="15613" y="48674"/>
                    </a:cubicBezTo>
                    <a:cubicBezTo>
                      <a:pt x="13069" y="51989"/>
                      <a:pt x="10431" y="55418"/>
                      <a:pt x="6897" y="57142"/>
                    </a:cubicBezTo>
                    <a:cubicBezTo>
                      <a:pt x="6392" y="57389"/>
                      <a:pt x="5840" y="57523"/>
                      <a:pt x="5278" y="5752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FC678EBC-093B-AD66-ED33-C80503A98B64}"/>
                  </a:ext>
                </a:extLst>
              </p:cNvPr>
              <p:cNvSpPr/>
              <p:nvPr/>
            </p:nvSpPr>
            <p:spPr>
              <a:xfrm>
                <a:off x="2663746" y="1773454"/>
                <a:ext cx="83524" cy="45151"/>
              </a:xfrm>
              <a:custGeom>
                <a:avLst/>
                <a:gdLst>
                  <a:gd name="connsiteX0" fmla="*/ 72620 w 83524"/>
                  <a:gd name="connsiteY0" fmla="*/ 45151 h 45151"/>
                  <a:gd name="connsiteX1" fmla="*/ 67276 w 83524"/>
                  <a:gd name="connsiteY1" fmla="*/ 43675 h 45151"/>
                  <a:gd name="connsiteX2" fmla="*/ 58865 w 83524"/>
                  <a:gd name="connsiteY2" fmla="*/ 35102 h 45151"/>
                  <a:gd name="connsiteX3" fmla="*/ 53417 w 83524"/>
                  <a:gd name="connsiteY3" fmla="*/ 28692 h 45151"/>
                  <a:gd name="connsiteX4" fmla="*/ 39092 w 83524"/>
                  <a:gd name="connsiteY4" fmla="*/ 19795 h 45151"/>
                  <a:gd name="connsiteX5" fmla="*/ 21204 w 83524"/>
                  <a:gd name="connsiteY5" fmla="*/ 16262 h 45151"/>
                  <a:gd name="connsiteX6" fmla="*/ 20851 w 83524"/>
                  <a:gd name="connsiteY6" fmla="*/ 16262 h 45151"/>
                  <a:gd name="connsiteX7" fmla="*/ 12393 w 83524"/>
                  <a:gd name="connsiteY7" fmla="*/ 17348 h 45151"/>
                  <a:gd name="connsiteX8" fmla="*/ 6849 w 83524"/>
                  <a:gd name="connsiteY8" fmla="*/ 18262 h 45151"/>
                  <a:gd name="connsiteX9" fmla="*/ 6849 w 83524"/>
                  <a:gd name="connsiteY9" fmla="*/ 18462 h 45151"/>
                  <a:gd name="connsiteX10" fmla="*/ 5716 w 83524"/>
                  <a:gd name="connsiteY10" fmla="*/ 18710 h 45151"/>
                  <a:gd name="connsiteX11" fmla="*/ 1373 w 83524"/>
                  <a:gd name="connsiteY11" fmla="*/ 17976 h 45151"/>
                  <a:gd name="connsiteX12" fmla="*/ 334 w 83524"/>
                  <a:gd name="connsiteY12" fmla="*/ 14004 h 45151"/>
                  <a:gd name="connsiteX13" fmla="*/ 8450 w 83524"/>
                  <a:gd name="connsiteY13" fmla="*/ 6146 h 45151"/>
                  <a:gd name="connsiteX14" fmla="*/ 33024 w 83524"/>
                  <a:gd name="connsiteY14" fmla="*/ 3 h 45151"/>
                  <a:gd name="connsiteX15" fmla="*/ 44273 w 83524"/>
                  <a:gd name="connsiteY15" fmla="*/ 993 h 45151"/>
                  <a:gd name="connsiteX16" fmla="*/ 67305 w 83524"/>
                  <a:gd name="connsiteY16" fmla="*/ 10690 h 45151"/>
                  <a:gd name="connsiteX17" fmla="*/ 68076 w 83524"/>
                  <a:gd name="connsiteY17" fmla="*/ 11261 h 45151"/>
                  <a:gd name="connsiteX18" fmla="*/ 83507 w 83524"/>
                  <a:gd name="connsiteY18" fmla="*/ 34350 h 45151"/>
                  <a:gd name="connsiteX19" fmla="*/ 80049 w 83524"/>
                  <a:gd name="connsiteY19" fmla="*/ 42046 h 45151"/>
                  <a:gd name="connsiteX20" fmla="*/ 72620 w 83524"/>
                  <a:gd name="connsiteY20" fmla="*/ 45151 h 45151"/>
                  <a:gd name="connsiteX21" fmla="*/ 72620 w 83524"/>
                  <a:gd name="connsiteY21" fmla="*/ 45151 h 4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83524" h="45151">
                    <a:moveTo>
                      <a:pt x="72620" y="45151"/>
                    </a:moveTo>
                    <a:cubicBezTo>
                      <a:pt x="70743" y="45141"/>
                      <a:pt x="68895" y="44637"/>
                      <a:pt x="67276" y="43675"/>
                    </a:cubicBezTo>
                    <a:cubicBezTo>
                      <a:pt x="63742" y="41636"/>
                      <a:pt x="61256" y="38312"/>
                      <a:pt x="58865" y="35102"/>
                    </a:cubicBezTo>
                    <a:cubicBezTo>
                      <a:pt x="57256" y="32797"/>
                      <a:pt x="55427" y="30654"/>
                      <a:pt x="53417" y="28692"/>
                    </a:cubicBezTo>
                    <a:cubicBezTo>
                      <a:pt x="49217" y="24891"/>
                      <a:pt x="44359" y="21881"/>
                      <a:pt x="39092" y="19795"/>
                    </a:cubicBezTo>
                    <a:cubicBezTo>
                      <a:pt x="33396" y="17519"/>
                      <a:pt x="27328" y="16319"/>
                      <a:pt x="21204" y="16262"/>
                    </a:cubicBezTo>
                    <a:lnTo>
                      <a:pt x="20851" y="16262"/>
                    </a:lnTo>
                    <a:cubicBezTo>
                      <a:pt x="18003" y="16357"/>
                      <a:pt x="15174" y="16719"/>
                      <a:pt x="12393" y="17348"/>
                    </a:cubicBezTo>
                    <a:cubicBezTo>
                      <a:pt x="10564" y="17700"/>
                      <a:pt x="8678" y="18062"/>
                      <a:pt x="6849" y="18262"/>
                    </a:cubicBezTo>
                    <a:cubicBezTo>
                      <a:pt x="6888" y="18329"/>
                      <a:pt x="6888" y="18405"/>
                      <a:pt x="6849" y="18462"/>
                    </a:cubicBezTo>
                    <a:cubicBezTo>
                      <a:pt x="6745" y="18624"/>
                      <a:pt x="6354" y="18710"/>
                      <a:pt x="5716" y="18710"/>
                    </a:cubicBezTo>
                    <a:cubicBezTo>
                      <a:pt x="4240" y="18672"/>
                      <a:pt x="2782" y="18424"/>
                      <a:pt x="1373" y="17976"/>
                    </a:cubicBezTo>
                    <a:cubicBezTo>
                      <a:pt x="-313" y="17262"/>
                      <a:pt x="-161" y="15157"/>
                      <a:pt x="334" y="14004"/>
                    </a:cubicBezTo>
                    <a:cubicBezTo>
                      <a:pt x="1544" y="11147"/>
                      <a:pt x="4278" y="8499"/>
                      <a:pt x="8450" y="6146"/>
                    </a:cubicBezTo>
                    <a:cubicBezTo>
                      <a:pt x="15984" y="2031"/>
                      <a:pt x="24442" y="-83"/>
                      <a:pt x="33024" y="3"/>
                    </a:cubicBezTo>
                    <a:cubicBezTo>
                      <a:pt x="36796" y="12"/>
                      <a:pt x="40558" y="345"/>
                      <a:pt x="44273" y="993"/>
                    </a:cubicBezTo>
                    <a:cubicBezTo>
                      <a:pt x="52588" y="2422"/>
                      <a:pt x="60466" y="5746"/>
                      <a:pt x="67305" y="10690"/>
                    </a:cubicBezTo>
                    <a:lnTo>
                      <a:pt x="68076" y="11261"/>
                    </a:lnTo>
                    <a:cubicBezTo>
                      <a:pt x="74934" y="16424"/>
                      <a:pt x="83983" y="24434"/>
                      <a:pt x="83507" y="34350"/>
                    </a:cubicBezTo>
                    <a:cubicBezTo>
                      <a:pt x="83373" y="37264"/>
                      <a:pt x="82145" y="40017"/>
                      <a:pt x="80049" y="42046"/>
                    </a:cubicBezTo>
                    <a:cubicBezTo>
                      <a:pt x="78058" y="44018"/>
                      <a:pt x="75401" y="45132"/>
                      <a:pt x="72620" y="45151"/>
                    </a:cubicBezTo>
                    <a:lnTo>
                      <a:pt x="72620" y="45151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90" name="Graphic 30" descr="A happy face">
            <a:extLst>
              <a:ext uri="{FF2B5EF4-FFF2-40B4-BE49-F238E27FC236}">
                <a16:creationId xmlns:a16="http://schemas.microsoft.com/office/drawing/2014/main" id="{80B7BDA6-DF9F-2318-AE83-C7BC04B17DA3}"/>
              </a:ext>
            </a:extLst>
          </p:cNvPr>
          <p:cNvGrpSpPr/>
          <p:nvPr/>
        </p:nvGrpSpPr>
        <p:grpSpPr>
          <a:xfrm>
            <a:off x="3803288" y="1900090"/>
            <a:ext cx="263044" cy="274037"/>
            <a:chOff x="3803288" y="1900090"/>
            <a:chExt cx="263044" cy="274037"/>
          </a:xfrm>
          <a:solidFill>
            <a:srgbClr val="000000"/>
          </a:solidFill>
        </p:grpSpPr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0BF752FF-70FE-E668-C21B-AEDDC741AF8D}"/>
                </a:ext>
              </a:extLst>
            </p:cNvPr>
            <p:cNvSpPr/>
            <p:nvPr/>
          </p:nvSpPr>
          <p:spPr>
            <a:xfrm>
              <a:off x="3910130" y="2130597"/>
              <a:ext cx="95204" cy="43531"/>
            </a:xfrm>
            <a:custGeom>
              <a:avLst/>
              <a:gdLst>
                <a:gd name="connsiteX0" fmla="*/ 47508 w 95204"/>
                <a:gd name="connsiteY0" fmla="*/ 43524 h 43531"/>
                <a:gd name="connsiteX1" fmla="*/ 2426 w 95204"/>
                <a:gd name="connsiteY1" fmla="*/ 20598 h 43531"/>
                <a:gd name="connsiteX2" fmla="*/ 140 w 95204"/>
                <a:gd name="connsiteY2" fmla="*/ 11825 h 43531"/>
                <a:gd name="connsiteX3" fmla="*/ 5065 w 95204"/>
                <a:gd name="connsiteY3" fmla="*/ 3900 h 43531"/>
                <a:gd name="connsiteX4" fmla="*/ 21352 w 95204"/>
                <a:gd name="connsiteY4" fmla="*/ 6444 h 43531"/>
                <a:gd name="connsiteX5" fmla="*/ 85027 w 95204"/>
                <a:gd name="connsiteY5" fmla="*/ 2300 h 43531"/>
                <a:gd name="connsiteX6" fmla="*/ 95162 w 95204"/>
                <a:gd name="connsiteY6" fmla="*/ 6034 h 43531"/>
                <a:gd name="connsiteX7" fmla="*/ 47508 w 95204"/>
                <a:gd name="connsiteY7" fmla="*/ 43524 h 43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04" h="43531">
                  <a:moveTo>
                    <a:pt x="47508" y="43524"/>
                  </a:moveTo>
                  <a:cubicBezTo>
                    <a:pt x="29973" y="43553"/>
                    <a:pt x="12904" y="34581"/>
                    <a:pt x="2426" y="20598"/>
                  </a:cubicBezTo>
                  <a:cubicBezTo>
                    <a:pt x="474" y="18121"/>
                    <a:pt x="-355" y="14940"/>
                    <a:pt x="140" y="11825"/>
                  </a:cubicBezTo>
                  <a:cubicBezTo>
                    <a:pt x="712" y="8653"/>
                    <a:pt x="2474" y="5815"/>
                    <a:pt x="5065" y="3900"/>
                  </a:cubicBezTo>
                  <a:cubicBezTo>
                    <a:pt x="10018" y="-157"/>
                    <a:pt x="17971" y="891"/>
                    <a:pt x="21352" y="6444"/>
                  </a:cubicBezTo>
                  <a:cubicBezTo>
                    <a:pt x="38555" y="30856"/>
                    <a:pt x="67834" y="24065"/>
                    <a:pt x="85027" y="2300"/>
                  </a:cubicBezTo>
                  <a:cubicBezTo>
                    <a:pt x="87951" y="-2357"/>
                    <a:pt x="95857" y="652"/>
                    <a:pt x="95162" y="6034"/>
                  </a:cubicBezTo>
                  <a:cubicBezTo>
                    <a:pt x="93228" y="27656"/>
                    <a:pt x="68644" y="43906"/>
                    <a:pt x="47508" y="4352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EEC5D18-C172-1A10-6CE8-B3F487CBFAC9}"/>
                </a:ext>
              </a:extLst>
            </p:cNvPr>
            <p:cNvSpPr/>
            <p:nvPr/>
          </p:nvSpPr>
          <p:spPr>
            <a:xfrm>
              <a:off x="3930420" y="2024225"/>
              <a:ext cx="75578" cy="67653"/>
            </a:xfrm>
            <a:custGeom>
              <a:avLst/>
              <a:gdLst>
                <a:gd name="connsiteX0" fmla="*/ 41743 w 75578"/>
                <a:gd name="connsiteY0" fmla="*/ 67629 h 67653"/>
                <a:gd name="connsiteX1" fmla="*/ 4063 w 75578"/>
                <a:gd name="connsiteY1" fmla="*/ 37234 h 67653"/>
                <a:gd name="connsiteX2" fmla="*/ 9549 w 75578"/>
                <a:gd name="connsiteY2" fmla="*/ 35091 h 67653"/>
                <a:gd name="connsiteX3" fmla="*/ 13797 w 75578"/>
                <a:gd name="connsiteY3" fmla="*/ 36396 h 67653"/>
                <a:gd name="connsiteX4" fmla="*/ 15216 w 75578"/>
                <a:gd name="connsiteY4" fmla="*/ 37492 h 67653"/>
                <a:gd name="connsiteX5" fmla="*/ 15235 w 75578"/>
                <a:gd name="connsiteY5" fmla="*/ 37501 h 67653"/>
                <a:gd name="connsiteX6" fmla="*/ 56831 w 75578"/>
                <a:gd name="connsiteY6" fmla="*/ 45931 h 67653"/>
                <a:gd name="connsiteX7" fmla="*/ 41210 w 75578"/>
                <a:gd name="connsiteY7" fmla="*/ 7821 h 67653"/>
                <a:gd name="connsiteX8" fmla="*/ 40239 w 75578"/>
                <a:gd name="connsiteY8" fmla="*/ 3697 h 67653"/>
                <a:gd name="connsiteX9" fmla="*/ 45439 w 75578"/>
                <a:gd name="connsiteY9" fmla="*/ 1 h 67653"/>
                <a:gd name="connsiteX10" fmla="*/ 75348 w 75578"/>
                <a:gd name="connsiteY10" fmla="*/ 35958 h 67653"/>
                <a:gd name="connsiteX11" fmla="*/ 41743 w 75578"/>
                <a:gd name="connsiteY11" fmla="*/ 67629 h 67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578" h="67653">
                  <a:moveTo>
                    <a:pt x="41743" y="67629"/>
                  </a:moveTo>
                  <a:cubicBezTo>
                    <a:pt x="29790" y="68057"/>
                    <a:pt x="-13282" y="53322"/>
                    <a:pt x="4063" y="37234"/>
                  </a:cubicBezTo>
                  <a:cubicBezTo>
                    <a:pt x="5577" y="35891"/>
                    <a:pt x="7530" y="35139"/>
                    <a:pt x="9549" y="35091"/>
                  </a:cubicBezTo>
                  <a:cubicBezTo>
                    <a:pt x="11063" y="35101"/>
                    <a:pt x="12540" y="35558"/>
                    <a:pt x="13797" y="36396"/>
                  </a:cubicBezTo>
                  <a:cubicBezTo>
                    <a:pt x="14245" y="36739"/>
                    <a:pt x="14721" y="37111"/>
                    <a:pt x="15216" y="37492"/>
                  </a:cubicBezTo>
                  <a:lnTo>
                    <a:pt x="15235" y="37501"/>
                  </a:lnTo>
                  <a:cubicBezTo>
                    <a:pt x="25360" y="45759"/>
                    <a:pt x="44811" y="59313"/>
                    <a:pt x="56831" y="45931"/>
                  </a:cubicBezTo>
                  <a:cubicBezTo>
                    <a:pt x="69233" y="30872"/>
                    <a:pt x="49868" y="12117"/>
                    <a:pt x="41210" y="7821"/>
                  </a:cubicBezTo>
                  <a:cubicBezTo>
                    <a:pt x="40019" y="6802"/>
                    <a:pt x="39629" y="5135"/>
                    <a:pt x="40239" y="3697"/>
                  </a:cubicBezTo>
                  <a:cubicBezTo>
                    <a:pt x="40962" y="1449"/>
                    <a:pt x="43077" y="-47"/>
                    <a:pt x="45439" y="1"/>
                  </a:cubicBezTo>
                  <a:cubicBezTo>
                    <a:pt x="63280" y="1363"/>
                    <a:pt x="77586" y="18041"/>
                    <a:pt x="75348" y="35958"/>
                  </a:cubicBezTo>
                  <a:cubicBezTo>
                    <a:pt x="74329" y="53170"/>
                    <a:pt x="59336" y="68353"/>
                    <a:pt x="41743" y="6762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9ADA894-0FF8-05AF-1432-C79D4582DEC5}"/>
                </a:ext>
              </a:extLst>
            </p:cNvPr>
            <p:cNvSpPr/>
            <p:nvPr/>
          </p:nvSpPr>
          <p:spPr>
            <a:xfrm>
              <a:off x="3844212" y="1958766"/>
              <a:ext cx="28526" cy="52744"/>
            </a:xfrm>
            <a:custGeom>
              <a:avLst/>
              <a:gdLst>
                <a:gd name="connsiteX0" fmla="*/ 12223 w 28526"/>
                <a:gd name="connsiteY0" fmla="*/ 52744 h 52744"/>
                <a:gd name="connsiteX1" fmla="*/ 1136 w 28526"/>
                <a:gd name="connsiteY1" fmla="*/ 19797 h 52744"/>
                <a:gd name="connsiteX2" fmla="*/ 6956 w 28526"/>
                <a:gd name="connsiteY2" fmla="*/ 3385 h 52744"/>
                <a:gd name="connsiteX3" fmla="*/ 23834 w 28526"/>
                <a:gd name="connsiteY3" fmla="*/ 2290 h 52744"/>
                <a:gd name="connsiteX4" fmla="*/ 27853 w 28526"/>
                <a:gd name="connsiteY4" fmla="*/ 9434 h 52744"/>
                <a:gd name="connsiteX5" fmla="*/ 21586 w 28526"/>
                <a:gd name="connsiteY5" fmla="*/ 46410 h 52744"/>
                <a:gd name="connsiteX6" fmla="*/ 12223 w 28526"/>
                <a:gd name="connsiteY6" fmla="*/ 52744 h 5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26" h="52744">
                  <a:moveTo>
                    <a:pt x="12223" y="52744"/>
                  </a:moveTo>
                  <a:cubicBezTo>
                    <a:pt x="-3770" y="51544"/>
                    <a:pt x="164" y="30932"/>
                    <a:pt x="1136" y="19797"/>
                  </a:cubicBezTo>
                  <a:cubicBezTo>
                    <a:pt x="1822" y="14130"/>
                    <a:pt x="1641" y="7110"/>
                    <a:pt x="6956" y="3385"/>
                  </a:cubicBezTo>
                  <a:cubicBezTo>
                    <a:pt x="11623" y="-329"/>
                    <a:pt x="18852" y="-1406"/>
                    <a:pt x="23834" y="2290"/>
                  </a:cubicBezTo>
                  <a:cubicBezTo>
                    <a:pt x="26063" y="4052"/>
                    <a:pt x="27501" y="6614"/>
                    <a:pt x="27853" y="9434"/>
                  </a:cubicBezTo>
                  <a:cubicBezTo>
                    <a:pt x="29768" y="22112"/>
                    <a:pt x="27577" y="35066"/>
                    <a:pt x="21586" y="46410"/>
                  </a:cubicBezTo>
                  <a:cubicBezTo>
                    <a:pt x="19548" y="50496"/>
                    <a:pt x="16223" y="52744"/>
                    <a:pt x="12223" y="52744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9D8FBA3E-0E39-A266-204E-8068F05E7EAE}"/>
                </a:ext>
              </a:extLst>
            </p:cNvPr>
            <p:cNvSpPr/>
            <p:nvPr/>
          </p:nvSpPr>
          <p:spPr>
            <a:xfrm>
              <a:off x="4010821" y="1959365"/>
              <a:ext cx="31581" cy="47084"/>
            </a:xfrm>
            <a:custGeom>
              <a:avLst/>
              <a:gdLst>
                <a:gd name="connsiteX0" fmla="*/ 15492 w 31581"/>
                <a:gd name="connsiteY0" fmla="*/ 47078 h 47084"/>
                <a:gd name="connsiteX1" fmla="*/ 7491 w 31581"/>
                <a:gd name="connsiteY1" fmla="*/ 43649 h 47084"/>
                <a:gd name="connsiteX2" fmla="*/ 5890 w 31581"/>
                <a:gd name="connsiteY2" fmla="*/ 7216 h 47084"/>
                <a:gd name="connsiteX3" fmla="*/ 19930 w 31581"/>
                <a:gd name="connsiteY3" fmla="*/ 472 h 47084"/>
                <a:gd name="connsiteX4" fmla="*/ 25941 w 31581"/>
                <a:gd name="connsiteY4" fmla="*/ 41277 h 47084"/>
                <a:gd name="connsiteX5" fmla="*/ 15492 w 31581"/>
                <a:gd name="connsiteY5" fmla="*/ 47078 h 47084"/>
                <a:gd name="connsiteX6" fmla="*/ 15492 w 31581"/>
                <a:gd name="connsiteY6" fmla="*/ 47078 h 4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581" h="47084">
                  <a:moveTo>
                    <a:pt x="15492" y="47078"/>
                  </a:moveTo>
                  <a:cubicBezTo>
                    <a:pt x="12444" y="47183"/>
                    <a:pt x="9510" y="45925"/>
                    <a:pt x="7491" y="43649"/>
                  </a:cubicBezTo>
                  <a:cubicBezTo>
                    <a:pt x="-539" y="34172"/>
                    <a:pt x="-3615" y="15731"/>
                    <a:pt x="5890" y="7216"/>
                  </a:cubicBezTo>
                  <a:cubicBezTo>
                    <a:pt x="8272" y="2939"/>
                    <a:pt x="14015" y="-1471"/>
                    <a:pt x="19930" y="472"/>
                  </a:cubicBezTo>
                  <a:cubicBezTo>
                    <a:pt x="36713" y="5616"/>
                    <a:pt x="32189" y="28590"/>
                    <a:pt x="25941" y="41277"/>
                  </a:cubicBezTo>
                  <a:cubicBezTo>
                    <a:pt x="23988" y="45059"/>
                    <a:pt x="19645" y="47059"/>
                    <a:pt x="15492" y="47078"/>
                  </a:cubicBezTo>
                  <a:lnTo>
                    <a:pt x="15492" y="4707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C43D177-7FAA-AFD9-6729-BFE306B6DF01}"/>
                </a:ext>
              </a:extLst>
            </p:cNvPr>
            <p:cNvSpPr/>
            <p:nvPr/>
          </p:nvSpPr>
          <p:spPr>
            <a:xfrm>
              <a:off x="3803288" y="1905230"/>
              <a:ext cx="92252" cy="47929"/>
            </a:xfrm>
            <a:custGeom>
              <a:avLst/>
              <a:gdLst>
                <a:gd name="connsiteX0" fmla="*/ 1883 w 92252"/>
                <a:gd name="connsiteY0" fmla="*/ 47930 h 47929"/>
                <a:gd name="connsiteX1" fmla="*/ 330 w 92252"/>
                <a:gd name="connsiteY1" fmla="*/ 46987 h 47929"/>
                <a:gd name="connsiteX2" fmla="*/ 206 w 92252"/>
                <a:gd name="connsiteY2" fmla="*/ 44958 h 47929"/>
                <a:gd name="connsiteX3" fmla="*/ 64957 w 92252"/>
                <a:gd name="connsiteY3" fmla="*/ 1267 h 47929"/>
                <a:gd name="connsiteX4" fmla="*/ 75921 w 92252"/>
                <a:gd name="connsiteY4" fmla="*/ 76 h 47929"/>
                <a:gd name="connsiteX5" fmla="*/ 89446 w 92252"/>
                <a:gd name="connsiteY5" fmla="*/ 18621 h 47929"/>
                <a:gd name="connsiteX6" fmla="*/ 71739 w 92252"/>
                <a:gd name="connsiteY6" fmla="*/ 22755 h 47929"/>
                <a:gd name="connsiteX7" fmla="*/ 71701 w 92252"/>
                <a:gd name="connsiteY7" fmla="*/ 22755 h 47929"/>
                <a:gd name="connsiteX8" fmla="*/ 2864 w 92252"/>
                <a:gd name="connsiteY8" fmla="*/ 47616 h 47929"/>
                <a:gd name="connsiteX9" fmla="*/ 1883 w 92252"/>
                <a:gd name="connsiteY9" fmla="*/ 47930 h 47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252" h="47929">
                  <a:moveTo>
                    <a:pt x="1883" y="47930"/>
                  </a:moveTo>
                  <a:cubicBezTo>
                    <a:pt x="1235" y="47911"/>
                    <a:pt x="644" y="47549"/>
                    <a:pt x="330" y="46987"/>
                  </a:cubicBezTo>
                  <a:cubicBezTo>
                    <a:pt x="-60" y="46387"/>
                    <a:pt x="-108" y="45615"/>
                    <a:pt x="206" y="44958"/>
                  </a:cubicBezTo>
                  <a:cubicBezTo>
                    <a:pt x="13094" y="21241"/>
                    <a:pt x="38764" y="5801"/>
                    <a:pt x="64957" y="1267"/>
                  </a:cubicBezTo>
                  <a:cubicBezTo>
                    <a:pt x="68567" y="562"/>
                    <a:pt x="72234" y="162"/>
                    <a:pt x="75921" y="76"/>
                  </a:cubicBezTo>
                  <a:cubicBezTo>
                    <a:pt x="86836" y="-1019"/>
                    <a:pt x="97466" y="9897"/>
                    <a:pt x="89446" y="18621"/>
                  </a:cubicBezTo>
                  <a:cubicBezTo>
                    <a:pt x="84360" y="22870"/>
                    <a:pt x="78140" y="22974"/>
                    <a:pt x="71739" y="22755"/>
                  </a:cubicBezTo>
                  <a:lnTo>
                    <a:pt x="71701" y="22755"/>
                  </a:lnTo>
                  <a:cubicBezTo>
                    <a:pt x="46041" y="21765"/>
                    <a:pt x="23695" y="33052"/>
                    <a:pt x="2864" y="47616"/>
                  </a:cubicBezTo>
                  <a:cubicBezTo>
                    <a:pt x="2578" y="47816"/>
                    <a:pt x="2235" y="47930"/>
                    <a:pt x="1883" y="4793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3E26EFDC-30E5-A341-A471-71618A018FC2}"/>
                </a:ext>
              </a:extLst>
            </p:cNvPr>
            <p:cNvSpPr/>
            <p:nvPr/>
          </p:nvSpPr>
          <p:spPr>
            <a:xfrm>
              <a:off x="3988405" y="1900090"/>
              <a:ext cx="77927" cy="42249"/>
            </a:xfrm>
            <a:custGeom>
              <a:avLst/>
              <a:gdLst>
                <a:gd name="connsiteX0" fmla="*/ 75418 w 77927"/>
                <a:gd name="connsiteY0" fmla="*/ 42250 h 42249"/>
                <a:gd name="connsiteX1" fmla="*/ 75418 w 77927"/>
                <a:gd name="connsiteY1" fmla="*/ 42250 h 42249"/>
                <a:gd name="connsiteX2" fmla="*/ 61883 w 77927"/>
                <a:gd name="connsiteY2" fmla="*/ 37125 h 42249"/>
                <a:gd name="connsiteX3" fmla="*/ 10705 w 77927"/>
                <a:gd name="connsiteY3" fmla="*/ 21781 h 42249"/>
                <a:gd name="connsiteX4" fmla="*/ 456 w 77927"/>
                <a:gd name="connsiteY4" fmla="*/ 13684 h 42249"/>
                <a:gd name="connsiteX5" fmla="*/ 1589 w 77927"/>
                <a:gd name="connsiteY5" fmla="*/ 5293 h 42249"/>
                <a:gd name="connsiteX6" fmla="*/ 15810 w 77927"/>
                <a:gd name="connsiteY6" fmla="*/ 654 h 42249"/>
                <a:gd name="connsiteX7" fmla="*/ 77761 w 77927"/>
                <a:gd name="connsiteY7" fmla="*/ 36602 h 42249"/>
                <a:gd name="connsiteX8" fmla="*/ 77275 w 77927"/>
                <a:gd name="connsiteY8" fmla="*/ 40945 h 42249"/>
                <a:gd name="connsiteX9" fmla="*/ 77170 w 77927"/>
                <a:gd name="connsiteY9" fmla="*/ 41088 h 42249"/>
                <a:gd name="connsiteX10" fmla="*/ 75418 w 77927"/>
                <a:gd name="connsiteY10" fmla="*/ 42250 h 42249"/>
                <a:gd name="connsiteX11" fmla="*/ 75418 w 77927"/>
                <a:gd name="connsiteY11" fmla="*/ 42250 h 4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927" h="42249">
                  <a:moveTo>
                    <a:pt x="75418" y="42250"/>
                  </a:moveTo>
                  <a:lnTo>
                    <a:pt x="75418" y="42250"/>
                  </a:lnTo>
                  <a:cubicBezTo>
                    <a:pt x="70722" y="41088"/>
                    <a:pt x="66188" y="39335"/>
                    <a:pt x="61883" y="37125"/>
                  </a:cubicBezTo>
                  <a:cubicBezTo>
                    <a:pt x="46071" y="28591"/>
                    <a:pt x="28488" y="23905"/>
                    <a:pt x="10705" y="21781"/>
                  </a:cubicBezTo>
                  <a:cubicBezTo>
                    <a:pt x="6104" y="21362"/>
                    <a:pt x="1485" y="18390"/>
                    <a:pt x="456" y="13684"/>
                  </a:cubicBezTo>
                  <a:cubicBezTo>
                    <a:pt x="-430" y="10855"/>
                    <a:pt x="-11" y="7788"/>
                    <a:pt x="1589" y="5293"/>
                  </a:cubicBezTo>
                  <a:cubicBezTo>
                    <a:pt x="4380" y="311"/>
                    <a:pt x="10657" y="-946"/>
                    <a:pt x="15810" y="654"/>
                  </a:cubicBezTo>
                  <a:cubicBezTo>
                    <a:pt x="42204" y="6960"/>
                    <a:pt x="64845" y="13313"/>
                    <a:pt x="77761" y="36602"/>
                  </a:cubicBezTo>
                  <a:cubicBezTo>
                    <a:pt x="78132" y="39764"/>
                    <a:pt x="77847" y="40221"/>
                    <a:pt x="77275" y="40945"/>
                  </a:cubicBezTo>
                  <a:cubicBezTo>
                    <a:pt x="77247" y="40993"/>
                    <a:pt x="77208" y="41031"/>
                    <a:pt x="77170" y="41088"/>
                  </a:cubicBezTo>
                  <a:cubicBezTo>
                    <a:pt x="76770" y="41688"/>
                    <a:pt x="76132" y="42107"/>
                    <a:pt x="75418" y="42250"/>
                  </a:cubicBezTo>
                  <a:lnTo>
                    <a:pt x="75418" y="42250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7" name="Graphic 32" descr="A confused face">
            <a:extLst>
              <a:ext uri="{FF2B5EF4-FFF2-40B4-BE49-F238E27FC236}">
                <a16:creationId xmlns:a16="http://schemas.microsoft.com/office/drawing/2014/main" id="{4B3D1805-4CA7-263A-0D72-A84F7B297FA3}"/>
              </a:ext>
            </a:extLst>
          </p:cNvPr>
          <p:cNvGrpSpPr/>
          <p:nvPr/>
        </p:nvGrpSpPr>
        <p:grpSpPr>
          <a:xfrm>
            <a:off x="3290191" y="3559181"/>
            <a:ext cx="245839" cy="340700"/>
            <a:chOff x="3290191" y="3559181"/>
            <a:chExt cx="245839" cy="340700"/>
          </a:xfrm>
          <a:solidFill>
            <a:srgbClr val="000000"/>
          </a:solidFill>
        </p:grpSpPr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039033F2-C044-74D1-ECE6-C1F46237CAD6}"/>
                </a:ext>
              </a:extLst>
            </p:cNvPr>
            <p:cNvSpPr/>
            <p:nvPr/>
          </p:nvSpPr>
          <p:spPr>
            <a:xfrm>
              <a:off x="3408860" y="3874408"/>
              <a:ext cx="70810" cy="25473"/>
            </a:xfrm>
            <a:custGeom>
              <a:avLst/>
              <a:gdLst>
                <a:gd name="connsiteX0" fmla="*/ 44448 w 70810"/>
                <a:gd name="connsiteY0" fmla="*/ 26299 h 25473"/>
                <a:gd name="connsiteX1" fmla="*/ 3014 w 70810"/>
                <a:gd name="connsiteY1" fmla="*/ 13926 h 25473"/>
                <a:gd name="connsiteX2" fmla="*/ 2157 w 70810"/>
                <a:gd name="connsiteY2" fmla="*/ 10993 h 25473"/>
                <a:gd name="connsiteX3" fmla="*/ 4348 w 70810"/>
                <a:gd name="connsiteY3" fmla="*/ 8774 h 25473"/>
                <a:gd name="connsiteX4" fmla="*/ 22350 w 70810"/>
                <a:gd name="connsiteY4" fmla="*/ 6602 h 25473"/>
                <a:gd name="connsiteX5" fmla="*/ 34637 w 70810"/>
                <a:gd name="connsiteY5" fmla="*/ 5392 h 25473"/>
                <a:gd name="connsiteX6" fmla="*/ 44257 w 70810"/>
                <a:gd name="connsiteY6" fmla="*/ 3297 h 25473"/>
                <a:gd name="connsiteX7" fmla="*/ 58545 w 70810"/>
                <a:gd name="connsiteY7" fmla="*/ 829 h 25473"/>
                <a:gd name="connsiteX8" fmla="*/ 67403 w 70810"/>
                <a:gd name="connsiteY8" fmla="*/ 2744 h 25473"/>
                <a:gd name="connsiteX9" fmla="*/ 72452 w 70810"/>
                <a:gd name="connsiteY9" fmla="*/ 9564 h 25473"/>
                <a:gd name="connsiteX10" fmla="*/ 63307 w 70810"/>
                <a:gd name="connsiteY10" fmla="*/ 23966 h 25473"/>
                <a:gd name="connsiteX11" fmla="*/ 53020 w 70810"/>
                <a:gd name="connsiteY11" fmla="*/ 25938 h 25473"/>
                <a:gd name="connsiteX12" fmla="*/ 44448 w 70810"/>
                <a:gd name="connsiteY12" fmla="*/ 26299 h 2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810" h="25473">
                  <a:moveTo>
                    <a:pt x="44448" y="26299"/>
                  </a:moveTo>
                  <a:cubicBezTo>
                    <a:pt x="29970" y="26042"/>
                    <a:pt x="14350" y="23518"/>
                    <a:pt x="3014" y="13926"/>
                  </a:cubicBezTo>
                  <a:cubicBezTo>
                    <a:pt x="2157" y="13183"/>
                    <a:pt x="1871" y="12040"/>
                    <a:pt x="2157" y="10993"/>
                  </a:cubicBezTo>
                  <a:cubicBezTo>
                    <a:pt x="2443" y="9907"/>
                    <a:pt x="3300" y="9040"/>
                    <a:pt x="4348" y="8774"/>
                  </a:cubicBezTo>
                  <a:cubicBezTo>
                    <a:pt x="10253" y="7659"/>
                    <a:pt x="16254" y="6935"/>
                    <a:pt x="22350" y="6602"/>
                  </a:cubicBezTo>
                  <a:cubicBezTo>
                    <a:pt x="26350" y="6287"/>
                    <a:pt x="30637" y="5963"/>
                    <a:pt x="34637" y="5392"/>
                  </a:cubicBezTo>
                  <a:cubicBezTo>
                    <a:pt x="37876" y="4868"/>
                    <a:pt x="41114" y="4173"/>
                    <a:pt x="44257" y="3297"/>
                  </a:cubicBezTo>
                  <a:cubicBezTo>
                    <a:pt x="48924" y="1887"/>
                    <a:pt x="53687" y="1058"/>
                    <a:pt x="58545" y="829"/>
                  </a:cubicBezTo>
                  <a:cubicBezTo>
                    <a:pt x="61593" y="772"/>
                    <a:pt x="64641" y="1430"/>
                    <a:pt x="67403" y="2744"/>
                  </a:cubicBezTo>
                  <a:cubicBezTo>
                    <a:pt x="69975" y="4173"/>
                    <a:pt x="71880" y="6669"/>
                    <a:pt x="72452" y="9564"/>
                  </a:cubicBezTo>
                  <a:cubicBezTo>
                    <a:pt x="74452" y="15965"/>
                    <a:pt x="68737" y="21585"/>
                    <a:pt x="63307" y="23966"/>
                  </a:cubicBezTo>
                  <a:cubicBezTo>
                    <a:pt x="60069" y="25156"/>
                    <a:pt x="56545" y="25814"/>
                    <a:pt x="53020" y="25938"/>
                  </a:cubicBezTo>
                  <a:cubicBezTo>
                    <a:pt x="50068" y="26176"/>
                    <a:pt x="47210" y="26299"/>
                    <a:pt x="44448" y="2629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B527A3E-3C8C-3B27-9F3F-A63EC3D6EE55}"/>
                </a:ext>
              </a:extLst>
            </p:cNvPr>
            <p:cNvSpPr/>
            <p:nvPr/>
          </p:nvSpPr>
          <p:spPr>
            <a:xfrm>
              <a:off x="3421639" y="3718906"/>
              <a:ext cx="75562" cy="67654"/>
            </a:xfrm>
            <a:custGeom>
              <a:avLst/>
              <a:gdLst>
                <a:gd name="connsiteX0" fmla="*/ 43767 w 75562"/>
                <a:gd name="connsiteY0" fmla="*/ 68455 h 67654"/>
                <a:gd name="connsiteX1" fmla="*/ 6143 w 75562"/>
                <a:gd name="connsiteY1" fmla="*/ 38060 h 67654"/>
                <a:gd name="connsiteX2" fmla="*/ 11572 w 75562"/>
                <a:gd name="connsiteY2" fmla="*/ 35917 h 67654"/>
                <a:gd name="connsiteX3" fmla="*/ 15859 w 75562"/>
                <a:gd name="connsiteY3" fmla="*/ 37223 h 67654"/>
                <a:gd name="connsiteX4" fmla="*/ 58816 w 75562"/>
                <a:gd name="connsiteY4" fmla="*/ 46757 h 67654"/>
                <a:gd name="connsiteX5" fmla="*/ 43196 w 75562"/>
                <a:gd name="connsiteY5" fmla="*/ 8648 h 67654"/>
                <a:gd name="connsiteX6" fmla="*/ 42242 w 75562"/>
                <a:gd name="connsiteY6" fmla="*/ 4523 h 67654"/>
                <a:gd name="connsiteX7" fmla="*/ 47481 w 75562"/>
                <a:gd name="connsiteY7" fmla="*/ 827 h 67654"/>
                <a:gd name="connsiteX8" fmla="*/ 77390 w 75562"/>
                <a:gd name="connsiteY8" fmla="*/ 36784 h 67654"/>
                <a:gd name="connsiteX9" fmla="*/ 43767 w 75562"/>
                <a:gd name="connsiteY9" fmla="*/ 68455 h 67654"/>
                <a:gd name="connsiteX10" fmla="*/ 43767 w 75562"/>
                <a:gd name="connsiteY10" fmla="*/ 68455 h 6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5562" h="67654">
                  <a:moveTo>
                    <a:pt x="43767" y="68455"/>
                  </a:moveTo>
                  <a:cubicBezTo>
                    <a:pt x="31860" y="68883"/>
                    <a:pt x="-11288" y="54139"/>
                    <a:pt x="6143" y="38060"/>
                  </a:cubicBezTo>
                  <a:cubicBezTo>
                    <a:pt x="7571" y="36717"/>
                    <a:pt x="9572" y="35965"/>
                    <a:pt x="11572" y="35917"/>
                  </a:cubicBezTo>
                  <a:cubicBezTo>
                    <a:pt x="13096" y="35927"/>
                    <a:pt x="14525" y="36384"/>
                    <a:pt x="15859" y="37223"/>
                  </a:cubicBezTo>
                  <a:cubicBezTo>
                    <a:pt x="26432" y="45738"/>
                    <a:pt x="46148" y="60597"/>
                    <a:pt x="58816" y="46757"/>
                  </a:cubicBezTo>
                  <a:cubicBezTo>
                    <a:pt x="71294" y="31698"/>
                    <a:pt x="51863" y="12943"/>
                    <a:pt x="43196" y="8648"/>
                  </a:cubicBezTo>
                  <a:cubicBezTo>
                    <a:pt x="42053" y="7628"/>
                    <a:pt x="41671" y="5961"/>
                    <a:pt x="42242" y="4523"/>
                  </a:cubicBezTo>
                  <a:cubicBezTo>
                    <a:pt x="43005" y="2275"/>
                    <a:pt x="45100" y="779"/>
                    <a:pt x="47481" y="827"/>
                  </a:cubicBezTo>
                  <a:cubicBezTo>
                    <a:pt x="65293" y="2189"/>
                    <a:pt x="79581" y="18868"/>
                    <a:pt x="77390" y="36784"/>
                  </a:cubicBezTo>
                  <a:cubicBezTo>
                    <a:pt x="76342" y="54005"/>
                    <a:pt x="61388" y="69188"/>
                    <a:pt x="43767" y="68455"/>
                  </a:cubicBezTo>
                  <a:lnTo>
                    <a:pt x="43767" y="6845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6E8D9A-E6B2-E4D4-8B3F-E18087C858A4}"/>
                </a:ext>
              </a:extLst>
            </p:cNvPr>
            <p:cNvSpPr/>
            <p:nvPr/>
          </p:nvSpPr>
          <p:spPr>
            <a:xfrm>
              <a:off x="3500026" y="3653641"/>
              <a:ext cx="36004" cy="60160"/>
            </a:xfrm>
            <a:custGeom>
              <a:avLst/>
              <a:gdLst>
                <a:gd name="connsiteX0" fmla="*/ 20052 w 36004"/>
                <a:gd name="connsiteY0" fmla="*/ 60987 h 60160"/>
                <a:gd name="connsiteX1" fmla="*/ 2050 w 36004"/>
                <a:gd name="connsiteY1" fmla="*/ 30755 h 60160"/>
                <a:gd name="connsiteX2" fmla="*/ 38055 w 36004"/>
                <a:gd name="connsiteY2" fmla="*/ 30755 h 60160"/>
                <a:gd name="connsiteX3" fmla="*/ 20052 w 36004"/>
                <a:gd name="connsiteY3" fmla="*/ 60987 h 60160"/>
                <a:gd name="connsiteX4" fmla="*/ 20052 w 36004"/>
                <a:gd name="connsiteY4" fmla="*/ 60987 h 6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04" h="60160">
                  <a:moveTo>
                    <a:pt x="20052" y="60987"/>
                  </a:moveTo>
                  <a:cubicBezTo>
                    <a:pt x="6337" y="59749"/>
                    <a:pt x="2145" y="42318"/>
                    <a:pt x="2050" y="30755"/>
                  </a:cubicBezTo>
                  <a:cubicBezTo>
                    <a:pt x="2527" y="-9193"/>
                    <a:pt x="37578" y="-9107"/>
                    <a:pt x="38055" y="30755"/>
                  </a:cubicBezTo>
                  <a:cubicBezTo>
                    <a:pt x="37959" y="42308"/>
                    <a:pt x="33864" y="59758"/>
                    <a:pt x="20052" y="60987"/>
                  </a:cubicBezTo>
                  <a:lnTo>
                    <a:pt x="20052" y="60987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E6D279-3F47-FE83-0ABF-6D7B0D33D3B1}"/>
                </a:ext>
              </a:extLst>
            </p:cNvPr>
            <p:cNvSpPr/>
            <p:nvPr/>
          </p:nvSpPr>
          <p:spPr>
            <a:xfrm>
              <a:off x="3290191" y="3661061"/>
              <a:ext cx="127067" cy="52540"/>
            </a:xfrm>
            <a:custGeom>
              <a:avLst/>
              <a:gdLst>
                <a:gd name="connsiteX0" fmla="*/ 68725 w 127067"/>
                <a:gd name="connsiteY0" fmla="*/ 53366 h 52540"/>
                <a:gd name="connsiteX1" fmla="*/ 57199 w 127067"/>
                <a:gd name="connsiteY1" fmla="*/ 44651 h 52540"/>
                <a:gd name="connsiteX2" fmla="*/ 58151 w 127067"/>
                <a:gd name="connsiteY2" fmla="*/ 21743 h 52540"/>
                <a:gd name="connsiteX3" fmla="*/ 58533 w 127067"/>
                <a:gd name="connsiteY3" fmla="*/ 21239 h 52540"/>
                <a:gd name="connsiteX4" fmla="*/ 58437 w 127067"/>
                <a:gd name="connsiteY4" fmla="*/ 19991 h 52540"/>
                <a:gd name="connsiteX5" fmla="*/ 27862 w 127067"/>
                <a:gd name="connsiteY5" fmla="*/ 16943 h 52540"/>
                <a:gd name="connsiteX6" fmla="*/ 2144 w 127067"/>
                <a:gd name="connsiteY6" fmla="*/ 10485 h 52540"/>
                <a:gd name="connsiteX7" fmla="*/ 2050 w 127067"/>
                <a:gd name="connsiteY7" fmla="*/ 10180 h 52540"/>
                <a:gd name="connsiteX8" fmla="*/ 2240 w 127067"/>
                <a:gd name="connsiteY8" fmla="*/ 9856 h 52540"/>
                <a:gd name="connsiteX9" fmla="*/ 26433 w 127067"/>
                <a:gd name="connsiteY9" fmla="*/ 7342 h 52540"/>
                <a:gd name="connsiteX10" fmla="*/ 68819 w 127067"/>
                <a:gd name="connsiteY10" fmla="*/ 5465 h 52540"/>
                <a:gd name="connsiteX11" fmla="*/ 79869 w 127067"/>
                <a:gd name="connsiteY11" fmla="*/ 4704 h 52540"/>
                <a:gd name="connsiteX12" fmla="*/ 100157 w 127067"/>
                <a:gd name="connsiteY12" fmla="*/ 2951 h 52540"/>
                <a:gd name="connsiteX13" fmla="*/ 117969 w 127067"/>
                <a:gd name="connsiteY13" fmla="*/ 827 h 52540"/>
                <a:gd name="connsiteX14" fmla="*/ 126732 w 127067"/>
                <a:gd name="connsiteY14" fmla="*/ 15895 h 52540"/>
                <a:gd name="connsiteX15" fmla="*/ 111588 w 127067"/>
                <a:gd name="connsiteY15" fmla="*/ 20391 h 52540"/>
                <a:gd name="connsiteX16" fmla="*/ 91393 w 127067"/>
                <a:gd name="connsiteY16" fmla="*/ 20867 h 52540"/>
                <a:gd name="connsiteX17" fmla="*/ 74058 w 127067"/>
                <a:gd name="connsiteY17" fmla="*/ 51500 h 52540"/>
                <a:gd name="connsiteX18" fmla="*/ 68725 w 127067"/>
                <a:gd name="connsiteY18" fmla="*/ 53366 h 52540"/>
                <a:gd name="connsiteX19" fmla="*/ 68725 w 127067"/>
                <a:gd name="connsiteY19" fmla="*/ 53366 h 5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7" h="52540">
                  <a:moveTo>
                    <a:pt x="68725" y="53366"/>
                  </a:moveTo>
                  <a:cubicBezTo>
                    <a:pt x="63581" y="53366"/>
                    <a:pt x="58819" y="48938"/>
                    <a:pt x="57199" y="44651"/>
                  </a:cubicBezTo>
                  <a:cubicBezTo>
                    <a:pt x="54818" y="37327"/>
                    <a:pt x="54342" y="28640"/>
                    <a:pt x="58151" y="21743"/>
                  </a:cubicBezTo>
                  <a:lnTo>
                    <a:pt x="58533" y="21239"/>
                  </a:lnTo>
                  <a:cubicBezTo>
                    <a:pt x="58437" y="20896"/>
                    <a:pt x="58437" y="20324"/>
                    <a:pt x="58437" y="19991"/>
                  </a:cubicBezTo>
                  <a:cubicBezTo>
                    <a:pt x="49103" y="19429"/>
                    <a:pt x="38340" y="18353"/>
                    <a:pt x="27862" y="16943"/>
                  </a:cubicBezTo>
                  <a:cubicBezTo>
                    <a:pt x="19480" y="15857"/>
                    <a:pt x="8622" y="15562"/>
                    <a:pt x="2144" y="10485"/>
                  </a:cubicBezTo>
                  <a:cubicBezTo>
                    <a:pt x="2050" y="10409"/>
                    <a:pt x="2050" y="10295"/>
                    <a:pt x="2050" y="10180"/>
                  </a:cubicBezTo>
                  <a:cubicBezTo>
                    <a:pt x="2050" y="10047"/>
                    <a:pt x="2144" y="9923"/>
                    <a:pt x="2240" y="9856"/>
                  </a:cubicBezTo>
                  <a:cubicBezTo>
                    <a:pt x="9765" y="6647"/>
                    <a:pt x="18528" y="8180"/>
                    <a:pt x="26433" y="7342"/>
                  </a:cubicBezTo>
                  <a:cubicBezTo>
                    <a:pt x="41102" y="6923"/>
                    <a:pt x="55390" y="6275"/>
                    <a:pt x="68819" y="5465"/>
                  </a:cubicBezTo>
                  <a:cubicBezTo>
                    <a:pt x="72249" y="4018"/>
                    <a:pt x="76249" y="3532"/>
                    <a:pt x="79869" y="4704"/>
                  </a:cubicBezTo>
                  <a:cubicBezTo>
                    <a:pt x="86441" y="4218"/>
                    <a:pt x="93490" y="3503"/>
                    <a:pt x="100157" y="2951"/>
                  </a:cubicBezTo>
                  <a:cubicBezTo>
                    <a:pt x="106158" y="2799"/>
                    <a:pt x="111968" y="1265"/>
                    <a:pt x="117969" y="827"/>
                  </a:cubicBezTo>
                  <a:cubicBezTo>
                    <a:pt x="125494" y="750"/>
                    <a:pt x="133113" y="8456"/>
                    <a:pt x="126732" y="15895"/>
                  </a:cubicBezTo>
                  <a:cubicBezTo>
                    <a:pt x="122255" y="21172"/>
                    <a:pt x="117398" y="20191"/>
                    <a:pt x="111588" y="20391"/>
                  </a:cubicBezTo>
                  <a:cubicBezTo>
                    <a:pt x="104824" y="20658"/>
                    <a:pt x="98157" y="20867"/>
                    <a:pt x="91393" y="20867"/>
                  </a:cubicBezTo>
                  <a:cubicBezTo>
                    <a:pt x="91775" y="33373"/>
                    <a:pt x="83774" y="44347"/>
                    <a:pt x="74058" y="51500"/>
                  </a:cubicBezTo>
                  <a:cubicBezTo>
                    <a:pt x="72534" y="52700"/>
                    <a:pt x="70630" y="53357"/>
                    <a:pt x="68725" y="53366"/>
                  </a:cubicBezTo>
                  <a:lnTo>
                    <a:pt x="68725" y="53366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F8A2A64-7B6D-B27B-528F-2D9415DE5B2D}"/>
                </a:ext>
              </a:extLst>
            </p:cNvPr>
            <p:cNvSpPr/>
            <p:nvPr/>
          </p:nvSpPr>
          <p:spPr>
            <a:xfrm>
              <a:off x="3445947" y="3559181"/>
              <a:ext cx="86788" cy="60998"/>
            </a:xfrm>
            <a:custGeom>
              <a:avLst/>
              <a:gdLst>
                <a:gd name="connsiteX0" fmla="*/ 12219 w 86788"/>
                <a:gd name="connsiteY0" fmla="*/ 61825 h 60998"/>
                <a:gd name="connsiteX1" fmla="*/ 2790 w 86788"/>
                <a:gd name="connsiteY1" fmla="*/ 50071 h 60998"/>
                <a:gd name="connsiteX2" fmla="*/ 2885 w 86788"/>
                <a:gd name="connsiteY2" fmla="*/ 33993 h 60998"/>
                <a:gd name="connsiteX3" fmla="*/ 25173 w 86788"/>
                <a:gd name="connsiteY3" fmla="*/ 5285 h 60998"/>
                <a:gd name="connsiteX4" fmla="*/ 88705 w 86788"/>
                <a:gd name="connsiteY4" fmla="*/ 36260 h 60998"/>
                <a:gd name="connsiteX5" fmla="*/ 84229 w 86788"/>
                <a:gd name="connsiteY5" fmla="*/ 43185 h 60998"/>
                <a:gd name="connsiteX6" fmla="*/ 76704 w 86788"/>
                <a:gd name="connsiteY6" fmla="*/ 45404 h 60998"/>
                <a:gd name="connsiteX7" fmla="*/ 63464 w 86788"/>
                <a:gd name="connsiteY7" fmla="*/ 34707 h 60998"/>
                <a:gd name="connsiteX8" fmla="*/ 31555 w 86788"/>
                <a:gd name="connsiteY8" fmla="*/ 29164 h 60998"/>
                <a:gd name="connsiteX9" fmla="*/ 18982 w 86788"/>
                <a:gd name="connsiteY9" fmla="*/ 45213 h 60998"/>
                <a:gd name="connsiteX10" fmla="*/ 16886 w 86788"/>
                <a:gd name="connsiteY10" fmla="*/ 51595 h 60998"/>
                <a:gd name="connsiteX11" fmla="*/ 12601 w 86788"/>
                <a:gd name="connsiteY11" fmla="*/ 61673 h 60998"/>
                <a:gd name="connsiteX12" fmla="*/ 12219 w 86788"/>
                <a:gd name="connsiteY12" fmla="*/ 61825 h 60998"/>
                <a:gd name="connsiteX13" fmla="*/ 12219 w 86788"/>
                <a:gd name="connsiteY13" fmla="*/ 61825 h 60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788" h="60998">
                  <a:moveTo>
                    <a:pt x="12219" y="61825"/>
                  </a:moveTo>
                  <a:cubicBezTo>
                    <a:pt x="6219" y="60587"/>
                    <a:pt x="3742" y="54681"/>
                    <a:pt x="2790" y="50071"/>
                  </a:cubicBezTo>
                  <a:cubicBezTo>
                    <a:pt x="1742" y="44756"/>
                    <a:pt x="1837" y="39298"/>
                    <a:pt x="2885" y="33993"/>
                  </a:cubicBezTo>
                  <a:cubicBezTo>
                    <a:pt x="5648" y="21782"/>
                    <a:pt x="13934" y="10895"/>
                    <a:pt x="25173" y="5285"/>
                  </a:cubicBezTo>
                  <a:cubicBezTo>
                    <a:pt x="47557" y="-6869"/>
                    <a:pt x="91563" y="6599"/>
                    <a:pt x="88705" y="36260"/>
                  </a:cubicBezTo>
                  <a:cubicBezTo>
                    <a:pt x="88133" y="39070"/>
                    <a:pt x="86515" y="41546"/>
                    <a:pt x="84229" y="43185"/>
                  </a:cubicBezTo>
                  <a:cubicBezTo>
                    <a:pt x="81943" y="44680"/>
                    <a:pt x="79371" y="45451"/>
                    <a:pt x="76704" y="45404"/>
                  </a:cubicBezTo>
                  <a:cubicBezTo>
                    <a:pt x="70512" y="45537"/>
                    <a:pt x="63845" y="41260"/>
                    <a:pt x="63464" y="34707"/>
                  </a:cubicBezTo>
                  <a:cubicBezTo>
                    <a:pt x="57177" y="25649"/>
                    <a:pt x="41462" y="22906"/>
                    <a:pt x="31555" y="29164"/>
                  </a:cubicBezTo>
                  <a:cubicBezTo>
                    <a:pt x="26507" y="32335"/>
                    <a:pt x="22316" y="37736"/>
                    <a:pt x="18982" y="45213"/>
                  </a:cubicBezTo>
                  <a:cubicBezTo>
                    <a:pt x="18125" y="47290"/>
                    <a:pt x="17363" y="49414"/>
                    <a:pt x="16886" y="51595"/>
                  </a:cubicBezTo>
                  <a:cubicBezTo>
                    <a:pt x="15839" y="55139"/>
                    <a:pt x="14791" y="58805"/>
                    <a:pt x="12601" y="61673"/>
                  </a:cubicBezTo>
                  <a:cubicBezTo>
                    <a:pt x="12505" y="61768"/>
                    <a:pt x="12315" y="61825"/>
                    <a:pt x="12219" y="61825"/>
                  </a:cubicBezTo>
                  <a:lnTo>
                    <a:pt x="12219" y="6182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3" name="Graphic 38" descr="A man with prosthetic leg">
            <a:extLst>
              <a:ext uri="{FF2B5EF4-FFF2-40B4-BE49-F238E27FC236}">
                <a16:creationId xmlns:a16="http://schemas.microsoft.com/office/drawing/2014/main" id="{5F7BFDEE-03A1-5FF1-5B42-79DF1CA5EC4C}"/>
              </a:ext>
            </a:extLst>
          </p:cNvPr>
          <p:cNvGrpSpPr/>
          <p:nvPr/>
        </p:nvGrpSpPr>
        <p:grpSpPr>
          <a:xfrm>
            <a:off x="1944164" y="2064070"/>
            <a:ext cx="1295387" cy="3711228"/>
            <a:chOff x="1944164" y="2064070"/>
            <a:chExt cx="1295387" cy="3711228"/>
          </a:xfrm>
        </p:grpSpPr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3090DD8-7B7C-8C47-0D1C-4BFF87F2E0E2}"/>
                </a:ext>
              </a:extLst>
            </p:cNvPr>
            <p:cNvSpPr/>
            <p:nvPr/>
          </p:nvSpPr>
          <p:spPr>
            <a:xfrm>
              <a:off x="1950565" y="2064070"/>
              <a:ext cx="1281065" cy="3704372"/>
            </a:xfrm>
            <a:custGeom>
              <a:avLst/>
              <a:gdLst>
                <a:gd name="connsiteX0" fmla="*/ 192954 w 1281065"/>
                <a:gd name="connsiteY0" fmla="*/ 3712349 h 3704372"/>
                <a:gd name="connsiteX1" fmla="*/ 5295 w 1281065"/>
                <a:gd name="connsiteY1" fmla="*/ 3637569 h 3704372"/>
                <a:gd name="connsiteX2" fmla="*/ 21012 w 1281065"/>
                <a:gd name="connsiteY2" fmla="*/ 3480390 h 3704372"/>
                <a:gd name="connsiteX3" fmla="*/ 94359 w 1281065"/>
                <a:gd name="connsiteY3" fmla="*/ 3275581 h 3704372"/>
                <a:gd name="connsiteX4" fmla="*/ 100648 w 1281065"/>
                <a:gd name="connsiteY4" fmla="*/ 3272819 h 3704372"/>
                <a:gd name="connsiteX5" fmla="*/ 128179 w 1281065"/>
                <a:gd name="connsiteY5" fmla="*/ 3267963 h 3704372"/>
                <a:gd name="connsiteX6" fmla="*/ 156757 w 1281065"/>
                <a:gd name="connsiteY6" fmla="*/ 3135547 h 3704372"/>
                <a:gd name="connsiteX7" fmla="*/ 146278 w 1281065"/>
                <a:gd name="connsiteY7" fmla="*/ 3097443 h 3704372"/>
                <a:gd name="connsiteX8" fmla="*/ 185810 w 1281065"/>
                <a:gd name="connsiteY8" fmla="*/ 2863582 h 3704372"/>
                <a:gd name="connsiteX9" fmla="*/ 220104 w 1281065"/>
                <a:gd name="connsiteY9" fmla="*/ 2750698 h 3704372"/>
                <a:gd name="connsiteX10" fmla="*/ 230105 w 1281065"/>
                <a:gd name="connsiteY10" fmla="*/ 2708310 h 3704372"/>
                <a:gd name="connsiteX11" fmla="*/ 230105 w 1281065"/>
                <a:gd name="connsiteY11" fmla="*/ 2636386 h 3704372"/>
                <a:gd name="connsiteX12" fmla="*/ 251064 w 1281065"/>
                <a:gd name="connsiteY12" fmla="*/ 2549131 h 3704372"/>
                <a:gd name="connsiteX13" fmla="*/ 249348 w 1281065"/>
                <a:gd name="connsiteY13" fmla="*/ 2543317 h 3704372"/>
                <a:gd name="connsiteX14" fmla="*/ 254590 w 1281065"/>
                <a:gd name="connsiteY14" fmla="*/ 2200572 h 3704372"/>
                <a:gd name="connsiteX15" fmla="*/ 215625 w 1281065"/>
                <a:gd name="connsiteY15" fmla="*/ 2097214 h 3704372"/>
                <a:gd name="connsiteX16" fmla="*/ 237249 w 1281065"/>
                <a:gd name="connsiteY16" fmla="*/ 2094832 h 3704372"/>
                <a:gd name="connsiteX17" fmla="*/ 276977 w 1281065"/>
                <a:gd name="connsiteY17" fmla="*/ 1858590 h 3704372"/>
                <a:gd name="connsiteX18" fmla="*/ 155804 w 1281065"/>
                <a:gd name="connsiteY18" fmla="*/ 1559949 h 3704372"/>
                <a:gd name="connsiteX19" fmla="*/ 137989 w 1281065"/>
                <a:gd name="connsiteY19" fmla="*/ 1552041 h 3704372"/>
                <a:gd name="connsiteX20" fmla="*/ 97694 w 1281065"/>
                <a:gd name="connsiteY20" fmla="*/ 1385625 h 3704372"/>
                <a:gd name="connsiteX21" fmla="*/ 101504 w 1281065"/>
                <a:gd name="connsiteY21" fmla="*/ 620685 h 3704372"/>
                <a:gd name="connsiteX22" fmla="*/ 133896 w 1281065"/>
                <a:gd name="connsiteY22" fmla="*/ 335858 h 3704372"/>
                <a:gd name="connsiteX23" fmla="*/ 296503 w 1281065"/>
                <a:gd name="connsiteY23" fmla="*/ 243840 h 3704372"/>
                <a:gd name="connsiteX24" fmla="*/ 452063 w 1281065"/>
                <a:gd name="connsiteY24" fmla="*/ 201922 h 3704372"/>
                <a:gd name="connsiteX25" fmla="*/ 451394 w 1281065"/>
                <a:gd name="connsiteY25" fmla="*/ 132003 h 3704372"/>
                <a:gd name="connsiteX26" fmla="*/ 481116 w 1281065"/>
                <a:gd name="connsiteY26" fmla="*/ 144385 h 3704372"/>
                <a:gd name="connsiteX27" fmla="*/ 501596 w 1281065"/>
                <a:gd name="connsiteY27" fmla="*/ 57511 h 3704372"/>
                <a:gd name="connsiteX28" fmla="*/ 657347 w 1281065"/>
                <a:gd name="connsiteY28" fmla="*/ 20835 h 3704372"/>
                <a:gd name="connsiteX29" fmla="*/ 736034 w 1281065"/>
                <a:gd name="connsiteY29" fmla="*/ 113142 h 3704372"/>
                <a:gd name="connsiteX30" fmla="*/ 739746 w 1281065"/>
                <a:gd name="connsiteY30" fmla="*/ 162962 h 3704372"/>
                <a:gd name="connsiteX31" fmla="*/ 799763 w 1281065"/>
                <a:gd name="connsiteY31" fmla="*/ 174870 h 3704372"/>
                <a:gd name="connsiteX32" fmla="*/ 822052 w 1281065"/>
                <a:gd name="connsiteY32" fmla="*/ 220974 h 3704372"/>
                <a:gd name="connsiteX33" fmla="*/ 1042387 w 1281065"/>
                <a:gd name="connsiteY33" fmla="*/ 315285 h 3704372"/>
                <a:gd name="connsiteX34" fmla="*/ 1114502 w 1281065"/>
                <a:gd name="connsiteY34" fmla="*/ 763291 h 3704372"/>
                <a:gd name="connsiteX35" fmla="*/ 1274537 w 1281065"/>
                <a:gd name="connsiteY35" fmla="*/ 1522226 h 3704372"/>
                <a:gd name="connsiteX36" fmla="*/ 1255583 w 1281065"/>
                <a:gd name="connsiteY36" fmla="*/ 1533180 h 3704372"/>
                <a:gd name="connsiteX37" fmla="*/ 1254057 w 1281065"/>
                <a:gd name="connsiteY37" fmla="*/ 1534799 h 3704372"/>
                <a:gd name="connsiteX38" fmla="*/ 1246624 w 1281065"/>
                <a:gd name="connsiteY38" fmla="*/ 1673023 h 3704372"/>
                <a:gd name="connsiteX39" fmla="*/ 1119167 w 1281065"/>
                <a:gd name="connsiteY39" fmla="*/ 1781047 h 3704372"/>
                <a:gd name="connsiteX40" fmla="*/ 1040294 w 1281065"/>
                <a:gd name="connsiteY40" fmla="*/ 2119508 h 3704372"/>
                <a:gd name="connsiteX41" fmla="*/ 1029052 w 1281065"/>
                <a:gd name="connsiteY41" fmla="*/ 2171520 h 3704372"/>
                <a:gd name="connsiteX42" fmla="*/ 1050676 w 1281065"/>
                <a:gd name="connsiteY42" fmla="*/ 2175710 h 3704372"/>
                <a:gd name="connsiteX43" fmla="*/ 1025051 w 1281065"/>
                <a:gd name="connsiteY43" fmla="*/ 2276687 h 3704372"/>
                <a:gd name="connsiteX44" fmla="*/ 978277 w 1281065"/>
                <a:gd name="connsiteY44" fmla="*/ 2287166 h 3704372"/>
                <a:gd name="connsiteX45" fmla="*/ 969993 w 1281065"/>
                <a:gd name="connsiteY45" fmla="*/ 2320126 h 3704372"/>
                <a:gd name="connsiteX46" fmla="*/ 868063 w 1281065"/>
                <a:gd name="connsiteY46" fmla="*/ 2954270 h 3704372"/>
                <a:gd name="connsiteX47" fmla="*/ 875017 w 1281065"/>
                <a:gd name="connsiteY47" fmla="*/ 3254055 h 3704372"/>
                <a:gd name="connsiteX48" fmla="*/ 1054202 w 1281065"/>
                <a:gd name="connsiteY48" fmla="*/ 3365125 h 3704372"/>
                <a:gd name="connsiteX49" fmla="*/ 1237005 w 1281065"/>
                <a:gd name="connsiteY49" fmla="*/ 3525546 h 3704372"/>
                <a:gd name="connsiteX50" fmla="*/ 1251959 w 1281065"/>
                <a:gd name="connsiteY50" fmla="*/ 3544407 h 3704372"/>
                <a:gd name="connsiteX51" fmla="*/ 1165276 w 1281065"/>
                <a:gd name="connsiteY51" fmla="*/ 3610898 h 3704372"/>
                <a:gd name="connsiteX52" fmla="*/ 772803 w 1281065"/>
                <a:gd name="connsiteY52" fmla="*/ 3553742 h 3704372"/>
                <a:gd name="connsiteX53" fmla="*/ 729271 w 1281065"/>
                <a:gd name="connsiteY53" fmla="*/ 3534690 h 3704372"/>
                <a:gd name="connsiteX54" fmla="*/ 699167 w 1281065"/>
                <a:gd name="connsiteY54" fmla="*/ 3458482 h 3704372"/>
                <a:gd name="connsiteX55" fmla="*/ 699833 w 1281065"/>
                <a:gd name="connsiteY55" fmla="*/ 3239385 h 3704372"/>
                <a:gd name="connsiteX56" fmla="*/ 718219 w 1281065"/>
                <a:gd name="connsiteY56" fmla="*/ 3209565 h 3704372"/>
                <a:gd name="connsiteX57" fmla="*/ 717554 w 1281065"/>
                <a:gd name="connsiteY57" fmla="*/ 3162604 h 3704372"/>
                <a:gd name="connsiteX58" fmla="*/ 688976 w 1281065"/>
                <a:gd name="connsiteY58" fmla="*/ 2447485 h 3704372"/>
                <a:gd name="connsiteX59" fmla="*/ 718885 w 1281065"/>
                <a:gd name="connsiteY59" fmla="*/ 2266491 h 3704372"/>
                <a:gd name="connsiteX60" fmla="*/ 656584 w 1281065"/>
                <a:gd name="connsiteY60" fmla="*/ 2230959 h 3704372"/>
                <a:gd name="connsiteX61" fmla="*/ 664301 w 1281065"/>
                <a:gd name="connsiteY61" fmla="*/ 2183711 h 3704372"/>
                <a:gd name="connsiteX62" fmla="*/ 685641 w 1281065"/>
                <a:gd name="connsiteY62" fmla="*/ 2175329 h 3704372"/>
                <a:gd name="connsiteX63" fmla="*/ 692404 w 1281065"/>
                <a:gd name="connsiteY63" fmla="*/ 1927560 h 3704372"/>
                <a:gd name="connsiteX64" fmla="*/ 677636 w 1281065"/>
                <a:gd name="connsiteY64" fmla="*/ 1925081 h 3704372"/>
                <a:gd name="connsiteX65" fmla="*/ 573232 w 1281065"/>
                <a:gd name="connsiteY65" fmla="*/ 2197716 h 3704372"/>
                <a:gd name="connsiteX66" fmla="*/ 529792 w 1281065"/>
                <a:gd name="connsiteY66" fmla="*/ 2253635 h 3704372"/>
                <a:gd name="connsiteX67" fmla="*/ 520936 w 1281065"/>
                <a:gd name="connsiteY67" fmla="*/ 2261254 h 3704372"/>
                <a:gd name="connsiteX68" fmla="*/ 354994 w 1281065"/>
                <a:gd name="connsiteY68" fmla="*/ 2569039 h 3704372"/>
                <a:gd name="connsiteX69" fmla="*/ 350040 w 1281065"/>
                <a:gd name="connsiteY69" fmla="*/ 2577421 h 3704372"/>
                <a:gd name="connsiteX70" fmla="*/ 307266 w 1281065"/>
                <a:gd name="connsiteY70" fmla="*/ 2715645 h 3704372"/>
                <a:gd name="connsiteX71" fmla="*/ 286689 w 1281065"/>
                <a:gd name="connsiteY71" fmla="*/ 2785946 h 3704372"/>
                <a:gd name="connsiteX72" fmla="*/ 215341 w 1281065"/>
                <a:gd name="connsiteY72" fmla="*/ 3097732 h 3704372"/>
                <a:gd name="connsiteX73" fmla="*/ 200099 w 1281065"/>
                <a:gd name="connsiteY73" fmla="*/ 3147171 h 3704372"/>
                <a:gd name="connsiteX74" fmla="*/ 193908 w 1281065"/>
                <a:gd name="connsiteY74" fmla="*/ 3152790 h 3704372"/>
                <a:gd name="connsiteX75" fmla="*/ 191429 w 1281065"/>
                <a:gd name="connsiteY75" fmla="*/ 3267963 h 3704372"/>
                <a:gd name="connsiteX76" fmla="*/ 252590 w 1281065"/>
                <a:gd name="connsiteY76" fmla="*/ 3348454 h 3704372"/>
                <a:gd name="connsiteX77" fmla="*/ 329272 w 1281065"/>
                <a:gd name="connsiteY77" fmla="*/ 3579460 h 3704372"/>
                <a:gd name="connsiteX78" fmla="*/ 358804 w 1281065"/>
                <a:gd name="connsiteY78" fmla="*/ 3622806 h 3704372"/>
                <a:gd name="connsiteX79" fmla="*/ 352515 w 1281065"/>
                <a:gd name="connsiteY79" fmla="*/ 3671864 h 3704372"/>
                <a:gd name="connsiteX80" fmla="*/ 192954 w 1281065"/>
                <a:gd name="connsiteY80" fmla="*/ 3712349 h 3704372"/>
                <a:gd name="connsiteX81" fmla="*/ 323746 w 1281065"/>
                <a:gd name="connsiteY81" fmla="*/ 734713 h 3704372"/>
                <a:gd name="connsiteX82" fmla="*/ 311746 w 1281065"/>
                <a:gd name="connsiteY82" fmla="*/ 738522 h 3704372"/>
                <a:gd name="connsiteX83" fmla="*/ 296596 w 1281065"/>
                <a:gd name="connsiteY83" fmla="*/ 1558330 h 3704372"/>
                <a:gd name="connsiteX84" fmla="*/ 327556 w 1281065"/>
                <a:gd name="connsiteY84" fmla="*/ 1588908 h 3704372"/>
                <a:gd name="connsiteX85" fmla="*/ 368232 w 1281065"/>
                <a:gd name="connsiteY85" fmla="*/ 1407914 h 3704372"/>
                <a:gd name="connsiteX86" fmla="*/ 343468 w 1281065"/>
                <a:gd name="connsiteY86" fmla="*/ 1373238 h 3704372"/>
                <a:gd name="connsiteX87" fmla="*/ 356803 w 1281065"/>
                <a:gd name="connsiteY87" fmla="*/ 1233209 h 3704372"/>
                <a:gd name="connsiteX88" fmla="*/ 323746 w 1281065"/>
                <a:gd name="connsiteY88" fmla="*/ 734713 h 370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81065" h="3704372">
                  <a:moveTo>
                    <a:pt x="192954" y="3712349"/>
                  </a:moveTo>
                  <a:cubicBezTo>
                    <a:pt x="144469" y="3709777"/>
                    <a:pt x="9486" y="3698725"/>
                    <a:pt x="5295" y="3637569"/>
                  </a:cubicBezTo>
                  <a:cubicBezTo>
                    <a:pt x="5295" y="3606893"/>
                    <a:pt x="13677" y="3545454"/>
                    <a:pt x="21012" y="3480390"/>
                  </a:cubicBezTo>
                  <a:cubicBezTo>
                    <a:pt x="32059" y="3382465"/>
                    <a:pt x="53874" y="3300824"/>
                    <a:pt x="94359" y="3275581"/>
                  </a:cubicBezTo>
                  <a:lnTo>
                    <a:pt x="100648" y="3272819"/>
                  </a:lnTo>
                  <a:cubicBezTo>
                    <a:pt x="105411" y="3270818"/>
                    <a:pt x="123035" y="3268344"/>
                    <a:pt x="128179" y="3267963"/>
                  </a:cubicBezTo>
                  <a:cubicBezTo>
                    <a:pt x="148659" y="3226998"/>
                    <a:pt x="142752" y="3178414"/>
                    <a:pt x="156757" y="3135547"/>
                  </a:cubicBezTo>
                  <a:cubicBezTo>
                    <a:pt x="133133" y="3132501"/>
                    <a:pt x="108937" y="3100016"/>
                    <a:pt x="146278" y="3097443"/>
                  </a:cubicBezTo>
                  <a:cubicBezTo>
                    <a:pt x="138087" y="3019715"/>
                    <a:pt x="177237" y="2923501"/>
                    <a:pt x="185810" y="2863582"/>
                  </a:cubicBezTo>
                  <a:cubicBezTo>
                    <a:pt x="199624" y="2824050"/>
                    <a:pt x="195815" y="2779183"/>
                    <a:pt x="220104" y="2750698"/>
                  </a:cubicBezTo>
                  <a:cubicBezTo>
                    <a:pt x="203243" y="2736981"/>
                    <a:pt x="230105" y="2708310"/>
                    <a:pt x="230105" y="2708310"/>
                  </a:cubicBezTo>
                  <a:cubicBezTo>
                    <a:pt x="230105" y="2708310"/>
                    <a:pt x="216486" y="2693924"/>
                    <a:pt x="230105" y="2636386"/>
                  </a:cubicBezTo>
                  <a:cubicBezTo>
                    <a:pt x="236966" y="2607525"/>
                    <a:pt x="242682" y="2578467"/>
                    <a:pt x="251064" y="2549131"/>
                  </a:cubicBezTo>
                  <a:cubicBezTo>
                    <a:pt x="251636" y="2547224"/>
                    <a:pt x="250780" y="2544554"/>
                    <a:pt x="249348" y="2543317"/>
                  </a:cubicBezTo>
                  <a:cubicBezTo>
                    <a:pt x="144850" y="2450629"/>
                    <a:pt x="225342" y="2310028"/>
                    <a:pt x="254590" y="2200572"/>
                  </a:cubicBezTo>
                  <a:cubicBezTo>
                    <a:pt x="263064" y="2168850"/>
                    <a:pt x="168856" y="2193907"/>
                    <a:pt x="215625" y="2097214"/>
                  </a:cubicBezTo>
                  <a:cubicBezTo>
                    <a:pt x="219532" y="2089121"/>
                    <a:pt x="233440" y="2106266"/>
                    <a:pt x="237249" y="2094832"/>
                  </a:cubicBezTo>
                  <a:cubicBezTo>
                    <a:pt x="262306" y="2019676"/>
                    <a:pt x="279833" y="1939654"/>
                    <a:pt x="276977" y="1858590"/>
                  </a:cubicBezTo>
                  <a:cubicBezTo>
                    <a:pt x="133515" y="1865734"/>
                    <a:pt x="158185" y="1647492"/>
                    <a:pt x="155804" y="1559949"/>
                  </a:cubicBezTo>
                  <a:cubicBezTo>
                    <a:pt x="155613" y="1554139"/>
                    <a:pt x="142943" y="1555186"/>
                    <a:pt x="137989" y="1552041"/>
                  </a:cubicBezTo>
                  <a:cubicBezTo>
                    <a:pt x="113700" y="1502128"/>
                    <a:pt x="108648" y="1448116"/>
                    <a:pt x="97694" y="1385625"/>
                  </a:cubicBezTo>
                  <a:cubicBezTo>
                    <a:pt x="55972" y="1146615"/>
                    <a:pt x="87787" y="837401"/>
                    <a:pt x="101504" y="620685"/>
                  </a:cubicBezTo>
                  <a:cubicBezTo>
                    <a:pt x="115411" y="468939"/>
                    <a:pt x="118365" y="387777"/>
                    <a:pt x="133896" y="335858"/>
                  </a:cubicBezTo>
                  <a:cubicBezTo>
                    <a:pt x="150943" y="278991"/>
                    <a:pt x="195434" y="272037"/>
                    <a:pt x="296503" y="243840"/>
                  </a:cubicBezTo>
                  <a:cubicBezTo>
                    <a:pt x="337179" y="232407"/>
                    <a:pt x="388047" y="219546"/>
                    <a:pt x="452063" y="201922"/>
                  </a:cubicBezTo>
                  <a:cubicBezTo>
                    <a:pt x="436058" y="187633"/>
                    <a:pt x="425388" y="135147"/>
                    <a:pt x="451394" y="132003"/>
                  </a:cubicBezTo>
                  <a:cubicBezTo>
                    <a:pt x="459682" y="133529"/>
                    <a:pt x="483879" y="136766"/>
                    <a:pt x="481116" y="144385"/>
                  </a:cubicBezTo>
                  <a:cubicBezTo>
                    <a:pt x="498740" y="95806"/>
                    <a:pt x="499977" y="60367"/>
                    <a:pt x="501596" y="57511"/>
                  </a:cubicBezTo>
                  <a:cubicBezTo>
                    <a:pt x="530365" y="6258"/>
                    <a:pt x="565994" y="-3835"/>
                    <a:pt x="657347" y="20835"/>
                  </a:cubicBezTo>
                  <a:cubicBezTo>
                    <a:pt x="709359" y="25026"/>
                    <a:pt x="725457" y="66847"/>
                    <a:pt x="736034" y="113142"/>
                  </a:cubicBezTo>
                  <a:cubicBezTo>
                    <a:pt x="740416" y="132194"/>
                    <a:pt x="735174" y="144766"/>
                    <a:pt x="739746" y="162962"/>
                  </a:cubicBezTo>
                  <a:cubicBezTo>
                    <a:pt x="743560" y="178205"/>
                    <a:pt x="783283" y="162390"/>
                    <a:pt x="799763" y="174870"/>
                  </a:cubicBezTo>
                  <a:cubicBezTo>
                    <a:pt x="810335" y="181252"/>
                    <a:pt x="821098" y="210783"/>
                    <a:pt x="822052" y="220974"/>
                  </a:cubicBezTo>
                  <a:cubicBezTo>
                    <a:pt x="899786" y="237454"/>
                    <a:pt x="995520" y="241459"/>
                    <a:pt x="1042387" y="315285"/>
                  </a:cubicBezTo>
                  <a:cubicBezTo>
                    <a:pt x="1096115" y="459603"/>
                    <a:pt x="1085733" y="611828"/>
                    <a:pt x="1114502" y="763291"/>
                  </a:cubicBezTo>
                  <a:cubicBezTo>
                    <a:pt x="1158890" y="1023637"/>
                    <a:pt x="1332837" y="1246828"/>
                    <a:pt x="1274537" y="1522226"/>
                  </a:cubicBezTo>
                  <a:cubicBezTo>
                    <a:pt x="1270248" y="1534515"/>
                    <a:pt x="1262057" y="1536515"/>
                    <a:pt x="1255583" y="1533180"/>
                  </a:cubicBezTo>
                  <a:cubicBezTo>
                    <a:pt x="1254629" y="1532706"/>
                    <a:pt x="1253485" y="1533850"/>
                    <a:pt x="1254057" y="1534799"/>
                  </a:cubicBezTo>
                  <a:cubicBezTo>
                    <a:pt x="1277109" y="1575954"/>
                    <a:pt x="1261201" y="1624538"/>
                    <a:pt x="1246624" y="1673023"/>
                  </a:cubicBezTo>
                  <a:cubicBezTo>
                    <a:pt x="1234051" y="1732463"/>
                    <a:pt x="1190994" y="1819820"/>
                    <a:pt x="1119167" y="1781047"/>
                  </a:cubicBezTo>
                  <a:cubicBezTo>
                    <a:pt x="1093831" y="1904503"/>
                    <a:pt x="1068300" y="2014243"/>
                    <a:pt x="1040294" y="2119508"/>
                  </a:cubicBezTo>
                  <a:cubicBezTo>
                    <a:pt x="1034577" y="2141035"/>
                    <a:pt x="1026861" y="2177711"/>
                    <a:pt x="1029052" y="2171520"/>
                  </a:cubicBezTo>
                  <a:cubicBezTo>
                    <a:pt x="1026768" y="2177994"/>
                    <a:pt x="1047150" y="2174948"/>
                    <a:pt x="1050676" y="2175710"/>
                  </a:cubicBezTo>
                  <a:cubicBezTo>
                    <a:pt x="1075826" y="2180948"/>
                    <a:pt x="1041722" y="2271445"/>
                    <a:pt x="1025051" y="2276687"/>
                  </a:cubicBezTo>
                  <a:cubicBezTo>
                    <a:pt x="1008190" y="2285259"/>
                    <a:pt x="997046" y="2283259"/>
                    <a:pt x="978277" y="2287166"/>
                  </a:cubicBezTo>
                  <a:cubicBezTo>
                    <a:pt x="974756" y="2298976"/>
                    <a:pt x="969514" y="2321838"/>
                    <a:pt x="969993" y="2320126"/>
                  </a:cubicBezTo>
                  <a:cubicBezTo>
                    <a:pt x="927126" y="2535126"/>
                    <a:pt x="881399" y="2740981"/>
                    <a:pt x="868063" y="2954270"/>
                  </a:cubicBezTo>
                  <a:cubicBezTo>
                    <a:pt x="861965" y="3052004"/>
                    <a:pt x="869682" y="3152790"/>
                    <a:pt x="875017" y="3254055"/>
                  </a:cubicBezTo>
                  <a:cubicBezTo>
                    <a:pt x="955225" y="3236812"/>
                    <a:pt x="1003427" y="3316351"/>
                    <a:pt x="1054202" y="3365125"/>
                  </a:cubicBezTo>
                  <a:cubicBezTo>
                    <a:pt x="1138601" y="3446477"/>
                    <a:pt x="1237386" y="3473720"/>
                    <a:pt x="1237005" y="3525546"/>
                  </a:cubicBezTo>
                  <a:cubicBezTo>
                    <a:pt x="1237005" y="3532402"/>
                    <a:pt x="1250531" y="3529737"/>
                    <a:pt x="1251959" y="3544407"/>
                  </a:cubicBezTo>
                  <a:cubicBezTo>
                    <a:pt x="1257011" y="3599182"/>
                    <a:pt x="1202427" y="3606135"/>
                    <a:pt x="1165276" y="3610898"/>
                  </a:cubicBezTo>
                  <a:cubicBezTo>
                    <a:pt x="1032861" y="3630141"/>
                    <a:pt x="894353" y="3602419"/>
                    <a:pt x="772803" y="3553742"/>
                  </a:cubicBezTo>
                  <a:cubicBezTo>
                    <a:pt x="758323" y="3548026"/>
                    <a:pt x="742700" y="3542309"/>
                    <a:pt x="729271" y="3534690"/>
                  </a:cubicBezTo>
                  <a:cubicBezTo>
                    <a:pt x="699451" y="3517922"/>
                    <a:pt x="693358" y="3488009"/>
                    <a:pt x="699167" y="3458482"/>
                  </a:cubicBezTo>
                  <a:cubicBezTo>
                    <a:pt x="680399" y="3391800"/>
                    <a:pt x="658393" y="3298824"/>
                    <a:pt x="699833" y="3239385"/>
                  </a:cubicBezTo>
                  <a:lnTo>
                    <a:pt x="718219" y="3209565"/>
                  </a:lnTo>
                  <a:lnTo>
                    <a:pt x="717554" y="3162604"/>
                  </a:lnTo>
                  <a:cubicBezTo>
                    <a:pt x="700693" y="2927692"/>
                    <a:pt x="546561" y="2669537"/>
                    <a:pt x="688976" y="2447485"/>
                  </a:cubicBezTo>
                  <a:cubicBezTo>
                    <a:pt x="723075" y="2395190"/>
                    <a:pt x="737271" y="2363658"/>
                    <a:pt x="718885" y="2266491"/>
                  </a:cubicBezTo>
                  <a:cubicBezTo>
                    <a:pt x="715266" y="2247537"/>
                    <a:pt x="673827" y="2239629"/>
                    <a:pt x="656584" y="2230959"/>
                  </a:cubicBezTo>
                  <a:cubicBezTo>
                    <a:pt x="655635" y="2233439"/>
                    <a:pt x="654965" y="2200953"/>
                    <a:pt x="664301" y="2183711"/>
                  </a:cubicBezTo>
                  <a:cubicBezTo>
                    <a:pt x="668589" y="2175901"/>
                    <a:pt x="679450" y="2172185"/>
                    <a:pt x="685641" y="2175329"/>
                  </a:cubicBezTo>
                  <a:cubicBezTo>
                    <a:pt x="693832" y="2101410"/>
                    <a:pt x="695832" y="2007005"/>
                    <a:pt x="692404" y="1927560"/>
                  </a:cubicBezTo>
                  <a:cubicBezTo>
                    <a:pt x="692023" y="1919271"/>
                    <a:pt x="680590" y="1917364"/>
                    <a:pt x="677636" y="1925081"/>
                  </a:cubicBezTo>
                  <a:cubicBezTo>
                    <a:pt x="649821" y="1998051"/>
                    <a:pt x="608382" y="2127127"/>
                    <a:pt x="573232" y="2197716"/>
                  </a:cubicBezTo>
                  <a:cubicBezTo>
                    <a:pt x="559705" y="2225057"/>
                    <a:pt x="546272" y="2252965"/>
                    <a:pt x="529792" y="2253635"/>
                  </a:cubicBezTo>
                  <a:cubicBezTo>
                    <a:pt x="525890" y="2253728"/>
                    <a:pt x="521983" y="2257537"/>
                    <a:pt x="520936" y="2261254"/>
                  </a:cubicBezTo>
                  <a:cubicBezTo>
                    <a:pt x="491879" y="2365565"/>
                    <a:pt x="475306" y="2533600"/>
                    <a:pt x="354994" y="2569039"/>
                  </a:cubicBezTo>
                  <a:cubicBezTo>
                    <a:pt x="351371" y="2570086"/>
                    <a:pt x="349087" y="2573895"/>
                    <a:pt x="350040" y="2577421"/>
                  </a:cubicBezTo>
                  <a:cubicBezTo>
                    <a:pt x="356515" y="2602571"/>
                    <a:pt x="314318" y="2697924"/>
                    <a:pt x="307266" y="2715645"/>
                  </a:cubicBezTo>
                  <a:cubicBezTo>
                    <a:pt x="308983" y="2717646"/>
                    <a:pt x="286689" y="2785946"/>
                    <a:pt x="286689" y="2785946"/>
                  </a:cubicBezTo>
                  <a:cubicBezTo>
                    <a:pt x="275735" y="2889779"/>
                    <a:pt x="245827" y="2997802"/>
                    <a:pt x="215341" y="3097732"/>
                  </a:cubicBezTo>
                  <a:cubicBezTo>
                    <a:pt x="223533" y="3127929"/>
                    <a:pt x="231249" y="3146506"/>
                    <a:pt x="200099" y="3147171"/>
                  </a:cubicBezTo>
                  <a:cubicBezTo>
                    <a:pt x="196862" y="3147171"/>
                    <a:pt x="194289" y="3149646"/>
                    <a:pt x="193908" y="3152790"/>
                  </a:cubicBezTo>
                  <a:cubicBezTo>
                    <a:pt x="189526" y="3188322"/>
                    <a:pt x="189429" y="3230905"/>
                    <a:pt x="191429" y="3267963"/>
                  </a:cubicBezTo>
                  <a:cubicBezTo>
                    <a:pt x="237347" y="3261292"/>
                    <a:pt x="243729" y="3315304"/>
                    <a:pt x="252590" y="3348454"/>
                  </a:cubicBezTo>
                  <a:cubicBezTo>
                    <a:pt x="275260" y="3423900"/>
                    <a:pt x="313076" y="3502298"/>
                    <a:pt x="329272" y="3579460"/>
                  </a:cubicBezTo>
                  <a:cubicBezTo>
                    <a:pt x="351371" y="3563552"/>
                    <a:pt x="357566" y="3607084"/>
                    <a:pt x="358804" y="3622806"/>
                  </a:cubicBezTo>
                  <a:cubicBezTo>
                    <a:pt x="360232" y="3641858"/>
                    <a:pt x="359566" y="3660719"/>
                    <a:pt x="352515" y="3671864"/>
                  </a:cubicBezTo>
                  <a:cubicBezTo>
                    <a:pt x="327937" y="3710921"/>
                    <a:pt x="237822" y="3709679"/>
                    <a:pt x="192954" y="3712349"/>
                  </a:cubicBezTo>
                  <a:close/>
                  <a:moveTo>
                    <a:pt x="323746" y="734713"/>
                  </a:moveTo>
                  <a:cubicBezTo>
                    <a:pt x="322890" y="734713"/>
                    <a:pt x="312602" y="738332"/>
                    <a:pt x="311746" y="738522"/>
                  </a:cubicBezTo>
                  <a:cubicBezTo>
                    <a:pt x="234486" y="1030400"/>
                    <a:pt x="298220" y="1553376"/>
                    <a:pt x="296596" y="1558330"/>
                  </a:cubicBezTo>
                  <a:cubicBezTo>
                    <a:pt x="304220" y="1565665"/>
                    <a:pt x="320030" y="1581954"/>
                    <a:pt x="327556" y="1588908"/>
                  </a:cubicBezTo>
                  <a:cubicBezTo>
                    <a:pt x="320509" y="1528036"/>
                    <a:pt x="350896" y="1464307"/>
                    <a:pt x="368232" y="1407914"/>
                  </a:cubicBezTo>
                  <a:cubicBezTo>
                    <a:pt x="358041" y="1396579"/>
                    <a:pt x="341087" y="1391723"/>
                    <a:pt x="343468" y="1373238"/>
                  </a:cubicBezTo>
                  <a:cubicBezTo>
                    <a:pt x="346133" y="1327041"/>
                    <a:pt x="352613" y="1278741"/>
                    <a:pt x="356803" y="1233209"/>
                  </a:cubicBezTo>
                  <a:cubicBezTo>
                    <a:pt x="365376" y="1104036"/>
                    <a:pt x="385954" y="842355"/>
                    <a:pt x="323746" y="73471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76EC1C12-14FD-62DE-B542-8E5661C555E5}"/>
                </a:ext>
              </a:extLst>
            </p:cNvPr>
            <p:cNvSpPr/>
            <p:nvPr/>
          </p:nvSpPr>
          <p:spPr>
            <a:xfrm>
              <a:off x="1951827" y="5285477"/>
              <a:ext cx="1247164" cy="480599"/>
            </a:xfrm>
            <a:custGeom>
              <a:avLst/>
              <a:gdLst>
                <a:gd name="connsiteX0" fmla="*/ 203600 w 1247164"/>
                <a:gd name="connsiteY0" fmla="*/ 488561 h 480599"/>
                <a:gd name="connsiteX1" fmla="*/ 5461 w 1247164"/>
                <a:gd name="connsiteY1" fmla="*/ 423307 h 480599"/>
                <a:gd name="connsiteX2" fmla="*/ 10699 w 1247164"/>
                <a:gd name="connsiteY2" fmla="*/ 347099 h 480599"/>
                <a:gd name="connsiteX3" fmla="*/ 36230 w 1247164"/>
                <a:gd name="connsiteY3" fmla="*/ 174013 h 480599"/>
                <a:gd name="connsiteX4" fmla="*/ 42612 w 1247164"/>
                <a:gd name="connsiteY4" fmla="*/ 149435 h 480599"/>
                <a:gd name="connsiteX5" fmla="*/ 96433 w 1247164"/>
                <a:gd name="connsiteY5" fmla="*/ 52268 h 480599"/>
                <a:gd name="connsiteX6" fmla="*/ 202647 w 1247164"/>
                <a:gd name="connsiteY6" fmla="*/ 45602 h 480599"/>
                <a:gd name="connsiteX7" fmla="*/ 230276 w 1247164"/>
                <a:gd name="connsiteY7" fmla="*/ 65608 h 480599"/>
                <a:gd name="connsiteX8" fmla="*/ 252658 w 1247164"/>
                <a:gd name="connsiteY8" fmla="*/ 156579 h 480599"/>
                <a:gd name="connsiteX9" fmla="*/ 284762 w 1247164"/>
                <a:gd name="connsiteY9" fmla="*/ 225550 h 480599"/>
                <a:gd name="connsiteX10" fmla="*/ 325057 w 1247164"/>
                <a:gd name="connsiteY10" fmla="*/ 349006 h 480599"/>
                <a:gd name="connsiteX11" fmla="*/ 344588 w 1247164"/>
                <a:gd name="connsiteY11" fmla="*/ 357100 h 480599"/>
                <a:gd name="connsiteX12" fmla="*/ 357923 w 1247164"/>
                <a:gd name="connsiteY12" fmla="*/ 424261 h 480599"/>
                <a:gd name="connsiteX13" fmla="*/ 203600 w 1247164"/>
                <a:gd name="connsiteY13" fmla="*/ 488561 h 480599"/>
                <a:gd name="connsiteX14" fmla="*/ 1086662 w 1247164"/>
                <a:gd name="connsiteY14" fmla="*/ 395683 h 480599"/>
                <a:gd name="connsiteX15" fmla="*/ 735628 w 1247164"/>
                <a:gd name="connsiteY15" fmla="*/ 318047 h 480599"/>
                <a:gd name="connsiteX16" fmla="*/ 697524 w 1247164"/>
                <a:gd name="connsiteY16" fmla="*/ 267082 h 480599"/>
                <a:gd name="connsiteX17" fmla="*/ 696571 w 1247164"/>
                <a:gd name="connsiteY17" fmla="*/ 231359 h 480599"/>
                <a:gd name="connsiteX18" fmla="*/ 694477 w 1247164"/>
                <a:gd name="connsiteY18" fmla="*/ 22741 h 480599"/>
                <a:gd name="connsiteX19" fmla="*/ 714767 w 1247164"/>
                <a:gd name="connsiteY19" fmla="*/ 8164 h 480599"/>
                <a:gd name="connsiteX20" fmla="*/ 719432 w 1247164"/>
                <a:gd name="connsiteY20" fmla="*/ 20741 h 480599"/>
                <a:gd name="connsiteX21" fmla="*/ 833270 w 1247164"/>
                <a:gd name="connsiteY21" fmla="*/ 65129 h 480599"/>
                <a:gd name="connsiteX22" fmla="*/ 927576 w 1247164"/>
                <a:gd name="connsiteY22" fmla="*/ 35123 h 480599"/>
                <a:gd name="connsiteX23" fmla="*/ 1017882 w 1247164"/>
                <a:gd name="connsiteY23" fmla="*/ 107903 h 480599"/>
                <a:gd name="connsiteX24" fmla="*/ 1114287 w 1247164"/>
                <a:gd name="connsiteY24" fmla="*/ 192111 h 480599"/>
                <a:gd name="connsiteX25" fmla="*/ 1237650 w 1247164"/>
                <a:gd name="connsiteY25" fmla="*/ 307567 h 480599"/>
                <a:gd name="connsiteX26" fmla="*/ 1252130 w 1247164"/>
                <a:gd name="connsiteY26" fmla="*/ 334429 h 480599"/>
                <a:gd name="connsiteX27" fmla="*/ 1230980 w 1247164"/>
                <a:gd name="connsiteY27" fmla="*/ 371389 h 480599"/>
                <a:gd name="connsiteX28" fmla="*/ 1086662 w 1247164"/>
                <a:gd name="connsiteY28" fmla="*/ 395683 h 48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47164" h="480599">
                  <a:moveTo>
                    <a:pt x="203600" y="488561"/>
                  </a:moveTo>
                  <a:cubicBezTo>
                    <a:pt x="162924" y="489036"/>
                    <a:pt x="-637" y="478845"/>
                    <a:pt x="5461" y="423307"/>
                  </a:cubicBezTo>
                  <a:cubicBezTo>
                    <a:pt x="4698" y="397111"/>
                    <a:pt x="8698" y="373296"/>
                    <a:pt x="10699" y="347099"/>
                  </a:cubicBezTo>
                  <a:cubicBezTo>
                    <a:pt x="15271" y="288134"/>
                    <a:pt x="20132" y="231071"/>
                    <a:pt x="36230" y="174013"/>
                  </a:cubicBezTo>
                  <a:cubicBezTo>
                    <a:pt x="36230" y="174013"/>
                    <a:pt x="40802" y="156389"/>
                    <a:pt x="42612" y="149435"/>
                  </a:cubicBezTo>
                  <a:cubicBezTo>
                    <a:pt x="53566" y="108475"/>
                    <a:pt x="65952" y="63320"/>
                    <a:pt x="96433" y="52268"/>
                  </a:cubicBezTo>
                  <a:cubicBezTo>
                    <a:pt x="96433" y="52268"/>
                    <a:pt x="202647" y="45602"/>
                    <a:pt x="202647" y="45602"/>
                  </a:cubicBezTo>
                  <a:cubicBezTo>
                    <a:pt x="212461" y="46937"/>
                    <a:pt x="225034" y="57891"/>
                    <a:pt x="230276" y="65608"/>
                  </a:cubicBezTo>
                  <a:cubicBezTo>
                    <a:pt x="236560" y="73701"/>
                    <a:pt x="253612" y="125713"/>
                    <a:pt x="252658" y="156579"/>
                  </a:cubicBezTo>
                  <a:cubicBezTo>
                    <a:pt x="251900" y="180394"/>
                    <a:pt x="282380" y="207447"/>
                    <a:pt x="284762" y="225550"/>
                  </a:cubicBezTo>
                  <a:cubicBezTo>
                    <a:pt x="302195" y="269273"/>
                    <a:pt x="315531" y="303186"/>
                    <a:pt x="325057" y="349006"/>
                  </a:cubicBezTo>
                  <a:cubicBezTo>
                    <a:pt x="330010" y="354151"/>
                    <a:pt x="340490" y="352146"/>
                    <a:pt x="344588" y="357100"/>
                  </a:cubicBezTo>
                  <a:cubicBezTo>
                    <a:pt x="358114" y="373580"/>
                    <a:pt x="360207" y="397394"/>
                    <a:pt x="357923" y="424261"/>
                  </a:cubicBezTo>
                  <a:cubicBezTo>
                    <a:pt x="364496" y="483035"/>
                    <a:pt x="245993" y="487701"/>
                    <a:pt x="203600" y="488561"/>
                  </a:cubicBezTo>
                  <a:close/>
                  <a:moveTo>
                    <a:pt x="1086662" y="395683"/>
                  </a:moveTo>
                  <a:cubicBezTo>
                    <a:pt x="962061" y="394446"/>
                    <a:pt x="791068" y="343764"/>
                    <a:pt x="735628" y="318047"/>
                  </a:cubicBezTo>
                  <a:cubicBezTo>
                    <a:pt x="707622" y="305088"/>
                    <a:pt x="701143" y="289371"/>
                    <a:pt x="697524" y="267082"/>
                  </a:cubicBezTo>
                  <a:cubicBezTo>
                    <a:pt x="696478" y="260128"/>
                    <a:pt x="698668" y="236978"/>
                    <a:pt x="696571" y="231359"/>
                  </a:cubicBezTo>
                  <a:cubicBezTo>
                    <a:pt x="675900" y="177631"/>
                    <a:pt x="663802" y="75325"/>
                    <a:pt x="694477" y="22741"/>
                  </a:cubicBezTo>
                  <a:cubicBezTo>
                    <a:pt x="697808" y="16927"/>
                    <a:pt x="708287" y="6452"/>
                    <a:pt x="714767" y="8164"/>
                  </a:cubicBezTo>
                  <a:lnTo>
                    <a:pt x="719432" y="20741"/>
                  </a:lnTo>
                  <a:cubicBezTo>
                    <a:pt x="731340" y="79799"/>
                    <a:pt x="790593" y="131620"/>
                    <a:pt x="833270" y="65129"/>
                  </a:cubicBezTo>
                  <a:cubicBezTo>
                    <a:pt x="861466" y="27025"/>
                    <a:pt x="880900" y="20360"/>
                    <a:pt x="927576" y="35123"/>
                  </a:cubicBezTo>
                  <a:cubicBezTo>
                    <a:pt x="962633" y="46077"/>
                    <a:pt x="991114" y="79609"/>
                    <a:pt x="1017882" y="107903"/>
                  </a:cubicBezTo>
                  <a:cubicBezTo>
                    <a:pt x="1047507" y="139718"/>
                    <a:pt x="1079327" y="165724"/>
                    <a:pt x="1114287" y="192111"/>
                  </a:cubicBezTo>
                  <a:cubicBezTo>
                    <a:pt x="1153819" y="229741"/>
                    <a:pt x="1238315" y="242123"/>
                    <a:pt x="1237650" y="307567"/>
                  </a:cubicBezTo>
                  <a:cubicBezTo>
                    <a:pt x="1240506" y="310614"/>
                    <a:pt x="1254795" y="304232"/>
                    <a:pt x="1252130" y="334429"/>
                  </a:cubicBezTo>
                  <a:cubicBezTo>
                    <a:pt x="1250795" y="348718"/>
                    <a:pt x="1242032" y="362723"/>
                    <a:pt x="1230980" y="371389"/>
                  </a:cubicBezTo>
                  <a:cubicBezTo>
                    <a:pt x="1179634" y="393683"/>
                    <a:pt x="1134674" y="394729"/>
                    <a:pt x="1086662" y="39568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EF8A23EE-2A6B-BAE9-0D28-BF6FAE64EBFF}"/>
                </a:ext>
              </a:extLst>
            </p:cNvPr>
            <p:cNvSpPr/>
            <p:nvPr/>
          </p:nvSpPr>
          <p:spPr>
            <a:xfrm>
              <a:off x="2055273" y="4248567"/>
              <a:ext cx="402927" cy="1116483"/>
            </a:xfrm>
            <a:custGeom>
              <a:avLst/>
              <a:gdLst>
                <a:gd name="connsiteX0" fmla="*/ 403083 w 402927"/>
                <a:gd name="connsiteY0" fmla="*/ 76185 h 1116483"/>
                <a:gd name="connsiteX1" fmla="*/ 153691 w 402927"/>
                <a:gd name="connsiteY1" fmla="*/ 7977 h 1116483"/>
                <a:gd name="connsiteX2" fmla="*/ 96818 w 402927"/>
                <a:gd name="connsiteY2" fmla="*/ 230219 h 1116483"/>
                <a:gd name="connsiteX3" fmla="*/ 145690 w 402927"/>
                <a:gd name="connsiteY3" fmla="*/ 360439 h 1116483"/>
                <a:gd name="connsiteX4" fmla="*/ 119875 w 402927"/>
                <a:gd name="connsiteY4" fmla="*/ 495710 h 1116483"/>
                <a:gd name="connsiteX5" fmla="*/ 123685 w 402927"/>
                <a:gd name="connsiteY5" fmla="*/ 520478 h 1116483"/>
                <a:gd name="connsiteX6" fmla="*/ 109298 w 402927"/>
                <a:gd name="connsiteY6" fmla="*/ 571634 h 1116483"/>
                <a:gd name="connsiteX7" fmla="*/ 63194 w 402927"/>
                <a:gd name="connsiteY7" fmla="*/ 769489 h 1116483"/>
                <a:gd name="connsiteX8" fmla="*/ 42235 w 402927"/>
                <a:gd name="connsiteY8" fmla="*/ 866270 h 1116483"/>
                <a:gd name="connsiteX9" fmla="*/ 45379 w 402927"/>
                <a:gd name="connsiteY9" fmla="*/ 916189 h 1116483"/>
                <a:gd name="connsiteX10" fmla="*/ 48905 w 402927"/>
                <a:gd name="connsiteY10" fmla="*/ 959628 h 1116483"/>
                <a:gd name="connsiteX11" fmla="*/ 29853 w 402927"/>
                <a:gd name="connsiteY11" fmla="*/ 1064795 h 1116483"/>
                <a:gd name="connsiteX12" fmla="*/ 5656 w 402927"/>
                <a:gd name="connsiteY12" fmla="*/ 1118044 h 1116483"/>
                <a:gd name="connsiteX13" fmla="*/ 8801 w 402927"/>
                <a:gd name="connsiteY13" fmla="*/ 1122998 h 1116483"/>
                <a:gd name="connsiteX14" fmla="*/ 73864 w 402927"/>
                <a:gd name="connsiteY14" fmla="*/ 1124333 h 1116483"/>
                <a:gd name="connsiteX15" fmla="*/ 83390 w 402927"/>
                <a:gd name="connsiteY15" fmla="*/ 1116807 h 1116483"/>
                <a:gd name="connsiteX16" fmla="*/ 83864 w 402927"/>
                <a:gd name="connsiteY16" fmla="*/ 1080414 h 1116483"/>
                <a:gd name="connsiteX17" fmla="*/ 88437 w 402927"/>
                <a:gd name="connsiteY17" fmla="*/ 979629 h 1116483"/>
                <a:gd name="connsiteX18" fmla="*/ 88344 w 402927"/>
                <a:gd name="connsiteY18" fmla="*/ 968102 h 1116483"/>
                <a:gd name="connsiteX19" fmla="*/ 110159 w 402927"/>
                <a:gd name="connsiteY19" fmla="*/ 958674 h 1116483"/>
                <a:gd name="connsiteX20" fmla="*/ 111107 w 402927"/>
                <a:gd name="connsiteY20" fmla="*/ 917142 h 1116483"/>
                <a:gd name="connsiteX21" fmla="*/ 119396 w 402927"/>
                <a:gd name="connsiteY21" fmla="*/ 889513 h 1116483"/>
                <a:gd name="connsiteX22" fmla="*/ 141592 w 402927"/>
                <a:gd name="connsiteY22" fmla="*/ 803398 h 1116483"/>
                <a:gd name="connsiteX23" fmla="*/ 179887 w 402927"/>
                <a:gd name="connsiteY23" fmla="*/ 610496 h 1116483"/>
                <a:gd name="connsiteX24" fmla="*/ 196176 w 402927"/>
                <a:gd name="connsiteY24" fmla="*/ 547149 h 1116483"/>
                <a:gd name="connsiteX25" fmla="*/ 218084 w 402927"/>
                <a:gd name="connsiteY25" fmla="*/ 496091 h 1116483"/>
                <a:gd name="connsiteX26" fmla="*/ 245425 w 402927"/>
                <a:gd name="connsiteY26" fmla="*/ 406166 h 1116483"/>
                <a:gd name="connsiteX27" fmla="*/ 246662 w 402927"/>
                <a:gd name="connsiteY27" fmla="*/ 383970 h 1116483"/>
                <a:gd name="connsiteX28" fmla="*/ 380408 w 402927"/>
                <a:gd name="connsiteY28" fmla="*/ 209646 h 1116483"/>
                <a:gd name="connsiteX29" fmla="*/ 408223 w 402927"/>
                <a:gd name="connsiteY29" fmla="*/ 76282 h 1116483"/>
                <a:gd name="connsiteX30" fmla="*/ 403083 w 402927"/>
                <a:gd name="connsiteY30" fmla="*/ 76185 h 1116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02927" h="1116483">
                  <a:moveTo>
                    <a:pt x="403083" y="76185"/>
                  </a:moveTo>
                  <a:cubicBezTo>
                    <a:pt x="313154" y="75231"/>
                    <a:pt x="232089" y="51988"/>
                    <a:pt x="153691" y="7977"/>
                  </a:cubicBezTo>
                  <a:cubicBezTo>
                    <a:pt x="145211" y="76185"/>
                    <a:pt x="100344" y="156202"/>
                    <a:pt x="96818" y="230219"/>
                  </a:cubicBezTo>
                  <a:cubicBezTo>
                    <a:pt x="94628" y="276896"/>
                    <a:pt x="108824" y="324242"/>
                    <a:pt x="145690" y="360439"/>
                  </a:cubicBezTo>
                  <a:cubicBezTo>
                    <a:pt x="140639" y="394450"/>
                    <a:pt x="119778" y="478086"/>
                    <a:pt x="119875" y="495710"/>
                  </a:cubicBezTo>
                  <a:cubicBezTo>
                    <a:pt x="120540" y="499998"/>
                    <a:pt x="121396" y="516762"/>
                    <a:pt x="123685" y="520478"/>
                  </a:cubicBezTo>
                  <a:cubicBezTo>
                    <a:pt x="115205" y="547056"/>
                    <a:pt x="113489" y="556010"/>
                    <a:pt x="109298" y="571634"/>
                  </a:cubicBezTo>
                  <a:cubicBezTo>
                    <a:pt x="97772" y="613548"/>
                    <a:pt x="90627" y="639265"/>
                    <a:pt x="63194" y="769489"/>
                  </a:cubicBezTo>
                  <a:cubicBezTo>
                    <a:pt x="63194" y="769489"/>
                    <a:pt x="42235" y="866270"/>
                    <a:pt x="42235" y="866270"/>
                  </a:cubicBezTo>
                  <a:cubicBezTo>
                    <a:pt x="40235" y="876843"/>
                    <a:pt x="35760" y="908184"/>
                    <a:pt x="45379" y="916189"/>
                  </a:cubicBezTo>
                  <a:cubicBezTo>
                    <a:pt x="43286" y="919807"/>
                    <a:pt x="49095" y="954386"/>
                    <a:pt x="48905" y="959628"/>
                  </a:cubicBezTo>
                  <a:cubicBezTo>
                    <a:pt x="43570" y="1000969"/>
                    <a:pt x="41853" y="1029640"/>
                    <a:pt x="29853" y="1064795"/>
                  </a:cubicBezTo>
                  <a:cubicBezTo>
                    <a:pt x="28234" y="1069558"/>
                    <a:pt x="12038" y="1104708"/>
                    <a:pt x="5656" y="1118044"/>
                  </a:cubicBezTo>
                  <a:cubicBezTo>
                    <a:pt x="4512" y="1120425"/>
                    <a:pt x="6228" y="1123091"/>
                    <a:pt x="8801" y="1122998"/>
                  </a:cubicBezTo>
                  <a:cubicBezTo>
                    <a:pt x="22043" y="1122900"/>
                    <a:pt x="55952" y="1121188"/>
                    <a:pt x="73864" y="1124333"/>
                  </a:cubicBezTo>
                  <a:cubicBezTo>
                    <a:pt x="78720" y="1125188"/>
                    <a:pt x="83102" y="1121663"/>
                    <a:pt x="83390" y="1116807"/>
                  </a:cubicBezTo>
                  <a:cubicBezTo>
                    <a:pt x="84055" y="1103564"/>
                    <a:pt x="83864" y="1081559"/>
                    <a:pt x="83864" y="1080414"/>
                  </a:cubicBezTo>
                  <a:cubicBezTo>
                    <a:pt x="84055" y="1042882"/>
                    <a:pt x="79101" y="1013639"/>
                    <a:pt x="88437" y="979629"/>
                  </a:cubicBezTo>
                  <a:cubicBezTo>
                    <a:pt x="88055" y="976107"/>
                    <a:pt x="88818" y="971628"/>
                    <a:pt x="88344" y="968102"/>
                  </a:cubicBezTo>
                  <a:cubicBezTo>
                    <a:pt x="88344" y="968102"/>
                    <a:pt x="101581" y="968200"/>
                    <a:pt x="110159" y="958674"/>
                  </a:cubicBezTo>
                  <a:cubicBezTo>
                    <a:pt x="118731" y="949148"/>
                    <a:pt x="112252" y="924189"/>
                    <a:pt x="111107" y="917142"/>
                  </a:cubicBezTo>
                  <a:cubicBezTo>
                    <a:pt x="118443" y="910472"/>
                    <a:pt x="117205" y="898467"/>
                    <a:pt x="119396" y="889513"/>
                  </a:cubicBezTo>
                  <a:cubicBezTo>
                    <a:pt x="120824" y="883229"/>
                    <a:pt x="128066" y="851697"/>
                    <a:pt x="141592" y="803398"/>
                  </a:cubicBezTo>
                  <a:cubicBezTo>
                    <a:pt x="174650" y="685276"/>
                    <a:pt x="175980" y="610975"/>
                    <a:pt x="179887" y="610496"/>
                  </a:cubicBezTo>
                  <a:lnTo>
                    <a:pt x="196176" y="547149"/>
                  </a:lnTo>
                  <a:cubicBezTo>
                    <a:pt x="210847" y="538577"/>
                    <a:pt x="212754" y="514478"/>
                    <a:pt x="218084" y="496091"/>
                  </a:cubicBezTo>
                  <a:cubicBezTo>
                    <a:pt x="227326" y="467416"/>
                    <a:pt x="237234" y="435698"/>
                    <a:pt x="245425" y="406166"/>
                  </a:cubicBezTo>
                  <a:cubicBezTo>
                    <a:pt x="246662" y="399213"/>
                    <a:pt x="246662" y="383970"/>
                    <a:pt x="246662" y="383970"/>
                  </a:cubicBezTo>
                  <a:cubicBezTo>
                    <a:pt x="324968" y="367681"/>
                    <a:pt x="357928" y="279756"/>
                    <a:pt x="380408" y="209646"/>
                  </a:cubicBezTo>
                  <a:cubicBezTo>
                    <a:pt x="394315" y="166016"/>
                    <a:pt x="400795" y="122289"/>
                    <a:pt x="408223" y="76282"/>
                  </a:cubicBezTo>
                  <a:lnTo>
                    <a:pt x="403083" y="7618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0882503D-9D10-EC93-6576-CCA67946863C}"/>
                </a:ext>
              </a:extLst>
            </p:cNvPr>
            <p:cNvSpPr/>
            <p:nvPr/>
          </p:nvSpPr>
          <p:spPr>
            <a:xfrm>
              <a:off x="2148298" y="3463342"/>
              <a:ext cx="951006" cy="884436"/>
            </a:xfrm>
            <a:custGeom>
              <a:avLst/>
              <a:gdLst>
                <a:gd name="connsiteX0" fmla="*/ 173643 w 951006"/>
                <a:gd name="connsiteY0" fmla="*/ 7977 h 884436"/>
                <a:gd name="connsiteX1" fmla="*/ 956301 w 951006"/>
                <a:gd name="connsiteY1" fmla="*/ 85422 h 884436"/>
                <a:gd name="connsiteX2" fmla="*/ 834179 w 951006"/>
                <a:gd name="connsiteY2" fmla="*/ 763103 h 884436"/>
                <a:gd name="connsiteX3" fmla="*/ 831319 w 951006"/>
                <a:gd name="connsiteY3" fmla="*/ 773485 h 884436"/>
                <a:gd name="connsiteX4" fmla="*/ 852469 w 951006"/>
                <a:gd name="connsiteY4" fmla="*/ 776820 h 884436"/>
                <a:gd name="connsiteX5" fmla="*/ 860753 w 951006"/>
                <a:gd name="connsiteY5" fmla="*/ 784439 h 884436"/>
                <a:gd name="connsiteX6" fmla="*/ 853231 w 951006"/>
                <a:gd name="connsiteY6" fmla="*/ 824259 h 884436"/>
                <a:gd name="connsiteX7" fmla="*/ 817509 w 951006"/>
                <a:gd name="connsiteY7" fmla="*/ 884271 h 884436"/>
                <a:gd name="connsiteX8" fmla="*/ 459042 w 951006"/>
                <a:gd name="connsiteY8" fmla="*/ 851600 h 884436"/>
                <a:gd name="connsiteX9" fmla="*/ 466666 w 951006"/>
                <a:gd name="connsiteY9" fmla="*/ 786439 h 884436"/>
                <a:gd name="connsiteX10" fmla="*/ 472759 w 951006"/>
                <a:gd name="connsiteY10" fmla="*/ 777866 h 884436"/>
                <a:gd name="connsiteX11" fmla="*/ 489527 w 951006"/>
                <a:gd name="connsiteY11" fmla="*/ 772247 h 884436"/>
                <a:gd name="connsiteX12" fmla="*/ 492099 w 951006"/>
                <a:gd name="connsiteY12" fmla="*/ 535907 h 884436"/>
                <a:gd name="connsiteX13" fmla="*/ 480094 w 951006"/>
                <a:gd name="connsiteY13" fmla="*/ 533907 h 884436"/>
                <a:gd name="connsiteX14" fmla="*/ 414175 w 951006"/>
                <a:gd name="connsiteY14" fmla="*/ 710328 h 884436"/>
                <a:gd name="connsiteX15" fmla="*/ 374452 w 951006"/>
                <a:gd name="connsiteY15" fmla="*/ 795965 h 884436"/>
                <a:gd name="connsiteX16" fmla="*/ 350921 w 951006"/>
                <a:gd name="connsiteY16" fmla="*/ 843023 h 884436"/>
                <a:gd name="connsiteX17" fmla="*/ 6366 w 951006"/>
                <a:gd name="connsiteY17" fmla="*/ 753958 h 884436"/>
                <a:gd name="connsiteX18" fmla="*/ 16083 w 951006"/>
                <a:gd name="connsiteY18" fmla="*/ 704612 h 884436"/>
                <a:gd name="connsiteX19" fmla="*/ 34470 w 951006"/>
                <a:gd name="connsiteY19" fmla="*/ 699849 h 884436"/>
                <a:gd name="connsiteX20" fmla="*/ 79718 w 951006"/>
                <a:gd name="connsiteY20" fmla="*/ 463606 h 884436"/>
                <a:gd name="connsiteX21" fmla="*/ 151066 w 951006"/>
                <a:gd name="connsiteY21" fmla="*/ 438265 h 884436"/>
                <a:gd name="connsiteX22" fmla="*/ 159927 w 951006"/>
                <a:gd name="connsiteY22" fmla="*/ 436075 h 884436"/>
                <a:gd name="connsiteX23" fmla="*/ 190030 w 951006"/>
                <a:gd name="connsiteY23" fmla="*/ 383872 h 884436"/>
                <a:gd name="connsiteX24" fmla="*/ 182597 w 951006"/>
                <a:gd name="connsiteY24" fmla="*/ 343671 h 884436"/>
                <a:gd name="connsiteX25" fmla="*/ 198984 w 951006"/>
                <a:gd name="connsiteY25" fmla="*/ 321000 h 884436"/>
                <a:gd name="connsiteX26" fmla="*/ 231372 w 951006"/>
                <a:gd name="connsiteY26" fmla="*/ 282515 h 884436"/>
                <a:gd name="connsiteX27" fmla="*/ 127348 w 951006"/>
                <a:gd name="connsiteY27" fmla="*/ 192780 h 884436"/>
                <a:gd name="connsiteX28" fmla="*/ 173643 w 951006"/>
                <a:gd name="connsiteY28" fmla="*/ 7977 h 88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51006" h="884436">
                  <a:moveTo>
                    <a:pt x="173643" y="7977"/>
                  </a:moveTo>
                  <a:lnTo>
                    <a:pt x="956301" y="85422"/>
                  </a:lnTo>
                  <a:cubicBezTo>
                    <a:pt x="950966" y="302901"/>
                    <a:pt x="892856" y="527618"/>
                    <a:pt x="834179" y="763103"/>
                  </a:cubicBezTo>
                  <a:lnTo>
                    <a:pt x="831319" y="773485"/>
                  </a:lnTo>
                  <a:cubicBezTo>
                    <a:pt x="832272" y="780345"/>
                    <a:pt x="847417" y="775773"/>
                    <a:pt x="852469" y="776820"/>
                  </a:cubicBezTo>
                  <a:cubicBezTo>
                    <a:pt x="857515" y="777964"/>
                    <a:pt x="858850" y="781201"/>
                    <a:pt x="860753" y="784439"/>
                  </a:cubicBezTo>
                  <a:cubicBezTo>
                    <a:pt x="863325" y="798062"/>
                    <a:pt x="856087" y="811207"/>
                    <a:pt x="853231" y="824259"/>
                  </a:cubicBezTo>
                  <a:cubicBezTo>
                    <a:pt x="844845" y="845785"/>
                    <a:pt x="845896" y="881127"/>
                    <a:pt x="817509" y="884271"/>
                  </a:cubicBezTo>
                  <a:cubicBezTo>
                    <a:pt x="698434" y="904467"/>
                    <a:pt x="568400" y="884652"/>
                    <a:pt x="459042" y="851600"/>
                  </a:cubicBezTo>
                  <a:cubicBezTo>
                    <a:pt x="452949" y="849693"/>
                    <a:pt x="467331" y="809016"/>
                    <a:pt x="466666" y="786439"/>
                  </a:cubicBezTo>
                  <a:cubicBezTo>
                    <a:pt x="466568" y="782439"/>
                    <a:pt x="468949" y="779011"/>
                    <a:pt x="472759" y="777866"/>
                  </a:cubicBezTo>
                  <a:lnTo>
                    <a:pt x="489527" y="772247"/>
                  </a:lnTo>
                  <a:cubicBezTo>
                    <a:pt x="493053" y="719664"/>
                    <a:pt x="499337" y="597351"/>
                    <a:pt x="492099" y="535907"/>
                  </a:cubicBezTo>
                  <a:cubicBezTo>
                    <a:pt x="491336" y="529716"/>
                    <a:pt x="482955" y="528381"/>
                    <a:pt x="480094" y="533907"/>
                  </a:cubicBezTo>
                  <a:cubicBezTo>
                    <a:pt x="452660" y="587444"/>
                    <a:pt x="443706" y="637739"/>
                    <a:pt x="414175" y="710328"/>
                  </a:cubicBezTo>
                  <a:cubicBezTo>
                    <a:pt x="406747" y="730334"/>
                    <a:pt x="374452" y="795965"/>
                    <a:pt x="374452" y="795965"/>
                  </a:cubicBezTo>
                  <a:cubicBezTo>
                    <a:pt x="364736" y="810733"/>
                    <a:pt x="363498" y="830450"/>
                    <a:pt x="350921" y="843023"/>
                  </a:cubicBezTo>
                  <a:cubicBezTo>
                    <a:pt x="300910" y="893034"/>
                    <a:pt x="96389" y="824450"/>
                    <a:pt x="6366" y="753958"/>
                  </a:cubicBezTo>
                  <a:cubicBezTo>
                    <a:pt x="1510" y="750144"/>
                    <a:pt x="14655" y="708710"/>
                    <a:pt x="16083" y="704612"/>
                  </a:cubicBezTo>
                  <a:cubicBezTo>
                    <a:pt x="19134" y="699374"/>
                    <a:pt x="20274" y="694230"/>
                    <a:pt x="34470" y="699849"/>
                  </a:cubicBezTo>
                  <a:cubicBezTo>
                    <a:pt x="34470" y="699849"/>
                    <a:pt x="84384" y="544386"/>
                    <a:pt x="79718" y="463606"/>
                  </a:cubicBezTo>
                  <a:cubicBezTo>
                    <a:pt x="107250" y="467606"/>
                    <a:pt x="136967" y="460080"/>
                    <a:pt x="151066" y="438265"/>
                  </a:cubicBezTo>
                  <a:cubicBezTo>
                    <a:pt x="152973" y="435312"/>
                    <a:pt x="156973" y="434075"/>
                    <a:pt x="159927" y="436075"/>
                  </a:cubicBezTo>
                  <a:cubicBezTo>
                    <a:pt x="181834" y="450838"/>
                    <a:pt x="192602" y="404543"/>
                    <a:pt x="190030" y="383872"/>
                  </a:cubicBezTo>
                  <a:cubicBezTo>
                    <a:pt x="189649" y="372630"/>
                    <a:pt x="186411" y="358150"/>
                    <a:pt x="182597" y="343671"/>
                  </a:cubicBezTo>
                  <a:cubicBezTo>
                    <a:pt x="179644" y="332624"/>
                    <a:pt x="187551" y="322046"/>
                    <a:pt x="198984" y="321000"/>
                  </a:cubicBezTo>
                  <a:cubicBezTo>
                    <a:pt x="221180" y="319093"/>
                    <a:pt x="243279" y="306427"/>
                    <a:pt x="231372" y="282515"/>
                  </a:cubicBezTo>
                  <a:cubicBezTo>
                    <a:pt x="202603" y="257174"/>
                    <a:pt x="154117" y="219358"/>
                    <a:pt x="127348" y="192780"/>
                  </a:cubicBezTo>
                  <a:cubicBezTo>
                    <a:pt x="123632" y="132099"/>
                    <a:pt x="150019" y="70752"/>
                    <a:pt x="173643" y="797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08" name="Graphic 38" descr="A man with prosthetic leg">
              <a:extLst>
                <a:ext uri="{FF2B5EF4-FFF2-40B4-BE49-F238E27FC236}">
                  <a16:creationId xmlns:a16="http://schemas.microsoft.com/office/drawing/2014/main" id="{B2D2DE1B-CB79-1EF6-D242-2EE4F294F88C}"/>
                </a:ext>
              </a:extLst>
            </p:cNvPr>
            <p:cNvGrpSpPr/>
            <p:nvPr/>
          </p:nvGrpSpPr>
          <p:grpSpPr>
            <a:xfrm>
              <a:off x="1944164" y="2110554"/>
              <a:ext cx="1295387" cy="3664745"/>
              <a:chOff x="1944164" y="2110554"/>
              <a:chExt cx="1295387" cy="3664745"/>
            </a:xfrm>
          </p:grpSpPr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89961011-05ED-72DD-AE05-CCBB170FEA9B}"/>
                  </a:ext>
                </a:extLst>
              </p:cNvPr>
              <p:cNvSpPr/>
              <p:nvPr/>
            </p:nvSpPr>
            <p:spPr>
              <a:xfrm>
                <a:off x="1944164" y="2110554"/>
                <a:ext cx="1295387" cy="3664745"/>
              </a:xfrm>
              <a:custGeom>
                <a:avLst/>
                <a:gdLst>
                  <a:gd name="connsiteX0" fmla="*/ 1300464 w 1295387"/>
                  <a:gd name="connsiteY0" fmla="*/ 1370004 h 3664745"/>
                  <a:gd name="connsiteX1" fmla="*/ 1253694 w 1295387"/>
                  <a:gd name="connsiteY1" fmla="*/ 1094420 h 3664745"/>
                  <a:gd name="connsiteX2" fmla="*/ 1134619 w 1295387"/>
                  <a:gd name="connsiteY2" fmla="*/ 727380 h 3664745"/>
                  <a:gd name="connsiteX3" fmla="*/ 1067556 w 1295387"/>
                  <a:gd name="connsiteY3" fmla="*/ 284329 h 3664745"/>
                  <a:gd name="connsiteX4" fmla="*/ 835313 w 1295387"/>
                  <a:gd name="connsiteY4" fmla="*/ 164584 h 3664745"/>
                  <a:gd name="connsiteX5" fmla="*/ 799591 w 1295387"/>
                  <a:gd name="connsiteY5" fmla="*/ 116005 h 3664745"/>
                  <a:gd name="connsiteX6" fmla="*/ 754914 w 1295387"/>
                  <a:gd name="connsiteY6" fmla="*/ 106763 h 3664745"/>
                  <a:gd name="connsiteX7" fmla="*/ 740435 w 1295387"/>
                  <a:gd name="connsiteY7" fmla="*/ 56561 h 3664745"/>
                  <a:gd name="connsiteX8" fmla="*/ 751579 w 1295387"/>
                  <a:gd name="connsiteY8" fmla="*/ 147630 h 3664745"/>
                  <a:gd name="connsiteX9" fmla="*/ 703089 w 1295387"/>
                  <a:gd name="connsiteY9" fmla="*/ 215646 h 3664745"/>
                  <a:gd name="connsiteX10" fmla="*/ 691279 w 1295387"/>
                  <a:gd name="connsiteY10" fmla="*/ 214595 h 3664745"/>
                  <a:gd name="connsiteX11" fmla="*/ 691279 w 1295387"/>
                  <a:gd name="connsiteY11" fmla="*/ 214595 h 3664745"/>
                  <a:gd name="connsiteX12" fmla="*/ 497805 w 1295387"/>
                  <a:gd name="connsiteY12" fmla="*/ 96381 h 3664745"/>
                  <a:gd name="connsiteX13" fmla="*/ 507424 w 1295387"/>
                  <a:gd name="connsiteY13" fmla="*/ 7977 h 3664745"/>
                  <a:gd name="connsiteX14" fmla="*/ 479325 w 1295387"/>
                  <a:gd name="connsiteY14" fmla="*/ 84473 h 3664745"/>
                  <a:gd name="connsiteX15" fmla="*/ 442556 w 1295387"/>
                  <a:gd name="connsiteY15" fmla="*/ 145629 h 3664745"/>
                  <a:gd name="connsiteX16" fmla="*/ 189164 w 1295387"/>
                  <a:gd name="connsiteY16" fmla="*/ 216121 h 3664745"/>
                  <a:gd name="connsiteX17" fmla="*/ 109811 w 1295387"/>
                  <a:gd name="connsiteY17" fmla="*/ 425409 h 3664745"/>
                  <a:gd name="connsiteX18" fmla="*/ 93425 w 1295387"/>
                  <a:gd name="connsiteY18" fmla="*/ 645647 h 3664745"/>
                  <a:gd name="connsiteX19" fmla="*/ 84089 w 1295387"/>
                  <a:gd name="connsiteY19" fmla="*/ 1275507 h 3664745"/>
                  <a:gd name="connsiteX20" fmla="*/ 125817 w 1295387"/>
                  <a:gd name="connsiteY20" fmla="*/ 1481460 h 3664745"/>
                  <a:gd name="connsiteX21" fmla="*/ 148962 w 1295387"/>
                  <a:gd name="connsiteY21" fmla="*/ 1514229 h 3664745"/>
                  <a:gd name="connsiteX22" fmla="*/ 160014 w 1295387"/>
                  <a:gd name="connsiteY22" fmla="*/ 1519182 h 3664745"/>
                  <a:gd name="connsiteX23" fmla="*/ 275754 w 1295387"/>
                  <a:gd name="connsiteY23" fmla="*/ 1826396 h 3664745"/>
                  <a:gd name="connsiteX24" fmla="*/ 231077 w 1295387"/>
                  <a:gd name="connsiteY24" fmla="*/ 2048828 h 3664745"/>
                  <a:gd name="connsiteX25" fmla="*/ 203164 w 1295387"/>
                  <a:gd name="connsiteY25" fmla="*/ 2084551 h 3664745"/>
                  <a:gd name="connsiteX26" fmla="*/ 240985 w 1295387"/>
                  <a:gd name="connsiteY26" fmla="*/ 2143326 h 3664745"/>
                  <a:gd name="connsiteX27" fmla="*/ 240985 w 1295387"/>
                  <a:gd name="connsiteY27" fmla="*/ 2143326 h 3664745"/>
                  <a:gd name="connsiteX28" fmla="*/ 254799 w 1295387"/>
                  <a:gd name="connsiteY28" fmla="*/ 2151517 h 3664745"/>
                  <a:gd name="connsiteX29" fmla="*/ 253557 w 1295387"/>
                  <a:gd name="connsiteY29" fmla="*/ 2507314 h 3664745"/>
                  <a:gd name="connsiteX30" fmla="*/ 225551 w 1295387"/>
                  <a:gd name="connsiteY30" fmla="*/ 2645631 h 3664745"/>
                  <a:gd name="connsiteX31" fmla="*/ 220886 w 1295387"/>
                  <a:gd name="connsiteY31" fmla="*/ 2644775 h 3664745"/>
                  <a:gd name="connsiteX32" fmla="*/ 216025 w 1295387"/>
                  <a:gd name="connsiteY32" fmla="*/ 2711267 h 3664745"/>
                  <a:gd name="connsiteX33" fmla="*/ 182875 w 1295387"/>
                  <a:gd name="connsiteY33" fmla="*/ 2819006 h 3664745"/>
                  <a:gd name="connsiteX34" fmla="*/ 142580 w 1295387"/>
                  <a:gd name="connsiteY34" fmla="*/ 3045723 h 3664745"/>
                  <a:gd name="connsiteX35" fmla="*/ 156967 w 1295387"/>
                  <a:gd name="connsiteY35" fmla="*/ 3099451 h 3664745"/>
                  <a:gd name="connsiteX36" fmla="*/ 108956 w 1295387"/>
                  <a:gd name="connsiteY36" fmla="*/ 3247295 h 3664745"/>
                  <a:gd name="connsiteX37" fmla="*/ 90759 w 1295387"/>
                  <a:gd name="connsiteY37" fmla="*/ 3260439 h 3664745"/>
                  <a:gd name="connsiteX38" fmla="*/ 81517 w 1295387"/>
                  <a:gd name="connsiteY38" fmla="*/ 3290161 h 3664745"/>
                  <a:gd name="connsiteX39" fmla="*/ 83996 w 1295387"/>
                  <a:gd name="connsiteY39" fmla="*/ 3294827 h 3664745"/>
                  <a:gd name="connsiteX40" fmla="*/ 63707 w 1295387"/>
                  <a:gd name="connsiteY40" fmla="*/ 3309786 h 3664745"/>
                  <a:gd name="connsiteX41" fmla="*/ 105523 w 1295387"/>
                  <a:gd name="connsiteY41" fmla="*/ 3232815 h 3664745"/>
                  <a:gd name="connsiteX42" fmla="*/ 114667 w 1295387"/>
                  <a:gd name="connsiteY42" fmla="*/ 3217191 h 3664745"/>
                  <a:gd name="connsiteX43" fmla="*/ 111146 w 1295387"/>
                  <a:gd name="connsiteY43" fmla="*/ 3217665 h 3664745"/>
                  <a:gd name="connsiteX44" fmla="*/ 110956 w 1295387"/>
                  <a:gd name="connsiteY44" fmla="*/ 3221670 h 3664745"/>
                  <a:gd name="connsiteX45" fmla="*/ 38459 w 1295387"/>
                  <a:gd name="connsiteY45" fmla="*/ 3329693 h 3664745"/>
                  <a:gd name="connsiteX46" fmla="*/ 11026 w 1295387"/>
                  <a:gd name="connsiteY46" fmla="*/ 3522404 h 3664745"/>
                  <a:gd name="connsiteX47" fmla="*/ 13696 w 1295387"/>
                  <a:gd name="connsiteY47" fmla="*/ 3624809 h 3664745"/>
                  <a:gd name="connsiteX48" fmla="*/ 203453 w 1295387"/>
                  <a:gd name="connsiteY48" fmla="*/ 3672722 h 3664745"/>
                  <a:gd name="connsiteX49" fmla="*/ 371493 w 1295387"/>
                  <a:gd name="connsiteY49" fmla="*/ 3586230 h 3664745"/>
                  <a:gd name="connsiteX50" fmla="*/ 340626 w 1295387"/>
                  <a:gd name="connsiteY50" fmla="*/ 3522023 h 3664745"/>
                  <a:gd name="connsiteX51" fmla="*/ 265753 w 1295387"/>
                  <a:gd name="connsiteY51" fmla="*/ 3306832 h 3664745"/>
                  <a:gd name="connsiteX52" fmla="*/ 204118 w 1295387"/>
                  <a:gd name="connsiteY52" fmla="*/ 3218428 h 3664745"/>
                  <a:gd name="connsiteX53" fmla="*/ 200783 w 1295387"/>
                  <a:gd name="connsiteY53" fmla="*/ 3109549 h 3664745"/>
                  <a:gd name="connsiteX54" fmla="*/ 201071 w 1295387"/>
                  <a:gd name="connsiteY54" fmla="*/ 3109261 h 3664745"/>
                  <a:gd name="connsiteX55" fmla="*/ 230887 w 1295387"/>
                  <a:gd name="connsiteY55" fmla="*/ 3100781 h 3664745"/>
                  <a:gd name="connsiteX56" fmla="*/ 228979 w 1295387"/>
                  <a:gd name="connsiteY56" fmla="*/ 3057347 h 3664745"/>
                  <a:gd name="connsiteX57" fmla="*/ 268418 w 1295387"/>
                  <a:gd name="connsiteY57" fmla="*/ 2906549 h 3664745"/>
                  <a:gd name="connsiteX58" fmla="*/ 297950 w 1295387"/>
                  <a:gd name="connsiteY58" fmla="*/ 2750324 h 3664745"/>
                  <a:gd name="connsiteX59" fmla="*/ 294043 w 1295387"/>
                  <a:gd name="connsiteY59" fmla="*/ 2744128 h 3664745"/>
                  <a:gd name="connsiteX60" fmla="*/ 304522 w 1295387"/>
                  <a:gd name="connsiteY60" fmla="*/ 2741556 h 3664745"/>
                  <a:gd name="connsiteX61" fmla="*/ 321765 w 1295387"/>
                  <a:gd name="connsiteY61" fmla="*/ 2680307 h 3664745"/>
                  <a:gd name="connsiteX62" fmla="*/ 321193 w 1295387"/>
                  <a:gd name="connsiteY62" fmla="*/ 2675163 h 3664745"/>
                  <a:gd name="connsiteX63" fmla="*/ 357869 w 1295387"/>
                  <a:gd name="connsiteY63" fmla="*/ 2565995 h 3664745"/>
                  <a:gd name="connsiteX64" fmla="*/ 357869 w 1295387"/>
                  <a:gd name="connsiteY64" fmla="*/ 2565995 h 3664745"/>
                  <a:gd name="connsiteX65" fmla="*/ 361013 w 1295387"/>
                  <a:gd name="connsiteY65" fmla="*/ 2534464 h 3664745"/>
                  <a:gd name="connsiteX66" fmla="*/ 535053 w 1295387"/>
                  <a:gd name="connsiteY66" fmla="*/ 2218771 h 3664745"/>
                  <a:gd name="connsiteX67" fmla="*/ 575539 w 1295387"/>
                  <a:gd name="connsiteY67" fmla="*/ 2178476 h 3664745"/>
                  <a:gd name="connsiteX68" fmla="*/ 591730 w 1295387"/>
                  <a:gd name="connsiteY68" fmla="*/ 2149707 h 3664745"/>
                  <a:gd name="connsiteX69" fmla="*/ 593828 w 1295387"/>
                  <a:gd name="connsiteY69" fmla="*/ 2138279 h 3664745"/>
                  <a:gd name="connsiteX70" fmla="*/ 688707 w 1295387"/>
                  <a:gd name="connsiteY70" fmla="*/ 1894124 h 3664745"/>
                  <a:gd name="connsiteX71" fmla="*/ 683469 w 1295387"/>
                  <a:gd name="connsiteY71" fmla="*/ 2126939 h 3664745"/>
                  <a:gd name="connsiteX72" fmla="*/ 651938 w 1295387"/>
                  <a:gd name="connsiteY72" fmla="*/ 2190002 h 3664745"/>
                  <a:gd name="connsiteX73" fmla="*/ 649365 w 1295387"/>
                  <a:gd name="connsiteY73" fmla="*/ 2205626 h 3664745"/>
                  <a:gd name="connsiteX74" fmla="*/ 671655 w 1295387"/>
                  <a:gd name="connsiteY74" fmla="*/ 2209910 h 3664745"/>
                  <a:gd name="connsiteX75" fmla="*/ 719759 w 1295387"/>
                  <a:gd name="connsiteY75" fmla="*/ 2228204 h 3664745"/>
                  <a:gd name="connsiteX76" fmla="*/ 720713 w 1295387"/>
                  <a:gd name="connsiteY76" fmla="*/ 2335180 h 3664745"/>
                  <a:gd name="connsiteX77" fmla="*/ 715475 w 1295387"/>
                  <a:gd name="connsiteY77" fmla="*/ 3115452 h 3664745"/>
                  <a:gd name="connsiteX78" fmla="*/ 713284 w 1295387"/>
                  <a:gd name="connsiteY78" fmla="*/ 3157937 h 3664745"/>
                  <a:gd name="connsiteX79" fmla="*/ 709759 w 1295387"/>
                  <a:gd name="connsiteY79" fmla="*/ 3178994 h 3664745"/>
                  <a:gd name="connsiteX80" fmla="*/ 678325 w 1295387"/>
                  <a:gd name="connsiteY80" fmla="*/ 3274821 h 3664745"/>
                  <a:gd name="connsiteX81" fmla="*/ 696233 w 1295387"/>
                  <a:gd name="connsiteY81" fmla="*/ 3404948 h 3664745"/>
                  <a:gd name="connsiteX82" fmla="*/ 696326 w 1295387"/>
                  <a:gd name="connsiteY82" fmla="*/ 3442959 h 3664745"/>
                  <a:gd name="connsiteX83" fmla="*/ 745100 w 1295387"/>
                  <a:gd name="connsiteY83" fmla="*/ 3498208 h 3664745"/>
                  <a:gd name="connsiteX84" fmla="*/ 1090417 w 1295387"/>
                  <a:gd name="connsiteY84" fmla="*/ 3577179 h 3664745"/>
                  <a:gd name="connsiteX85" fmla="*/ 1260839 w 1295387"/>
                  <a:gd name="connsiteY85" fmla="*/ 3483156 h 3664745"/>
                  <a:gd name="connsiteX86" fmla="*/ 1251215 w 1295387"/>
                  <a:gd name="connsiteY86" fmla="*/ 3479346 h 3664745"/>
                  <a:gd name="connsiteX87" fmla="*/ 1185775 w 1295387"/>
                  <a:gd name="connsiteY87" fmla="*/ 3400473 h 3664745"/>
                  <a:gd name="connsiteX88" fmla="*/ 1069082 w 1295387"/>
                  <a:gd name="connsiteY88" fmla="*/ 3313497 h 3664745"/>
                  <a:gd name="connsiteX89" fmla="*/ 887608 w 1295387"/>
                  <a:gd name="connsiteY89" fmla="*/ 3197376 h 3664745"/>
                  <a:gd name="connsiteX90" fmla="*/ 982487 w 1295387"/>
                  <a:gd name="connsiteY90" fmla="*/ 2256400 h 3664745"/>
                  <a:gd name="connsiteX91" fmla="*/ 979152 w 1295387"/>
                  <a:gd name="connsiteY91" fmla="*/ 2255447 h 3664745"/>
                  <a:gd name="connsiteX92" fmla="*/ 873417 w 1295387"/>
                  <a:gd name="connsiteY92" fmla="*/ 2812052 h 3664745"/>
                  <a:gd name="connsiteX93" fmla="*/ 874273 w 1295387"/>
                  <a:gd name="connsiteY93" fmla="*/ 3201186 h 3664745"/>
                  <a:gd name="connsiteX94" fmla="*/ 809117 w 1295387"/>
                  <a:gd name="connsiteY94" fmla="*/ 3260058 h 3664745"/>
                  <a:gd name="connsiteX95" fmla="*/ 738146 w 1295387"/>
                  <a:gd name="connsiteY95" fmla="*/ 3218810 h 3664745"/>
                  <a:gd name="connsiteX96" fmla="*/ 663175 w 1295387"/>
                  <a:gd name="connsiteY96" fmla="*/ 2494262 h 3664745"/>
                  <a:gd name="connsiteX97" fmla="*/ 742435 w 1295387"/>
                  <a:gd name="connsiteY97" fmla="*/ 2234106 h 3664745"/>
                  <a:gd name="connsiteX98" fmla="*/ 1009163 w 1295387"/>
                  <a:gd name="connsiteY98" fmla="*/ 2246395 h 3664745"/>
                  <a:gd name="connsiteX99" fmla="*/ 1064509 w 1295387"/>
                  <a:gd name="connsiteY99" fmla="*/ 2181523 h 3664745"/>
                  <a:gd name="connsiteX100" fmla="*/ 1066319 w 1295387"/>
                  <a:gd name="connsiteY100" fmla="*/ 2127130 h 3664745"/>
                  <a:gd name="connsiteX101" fmla="*/ 1040880 w 1295387"/>
                  <a:gd name="connsiteY101" fmla="*/ 2126748 h 3664745"/>
                  <a:gd name="connsiteX102" fmla="*/ 1131284 w 1295387"/>
                  <a:gd name="connsiteY102" fmla="*/ 1746853 h 3664745"/>
                  <a:gd name="connsiteX103" fmla="*/ 1265123 w 1295387"/>
                  <a:gd name="connsiteY103" fmla="*/ 1615396 h 3664745"/>
                  <a:gd name="connsiteX104" fmla="*/ 1267220 w 1295387"/>
                  <a:gd name="connsiteY104" fmla="*/ 1495842 h 3664745"/>
                  <a:gd name="connsiteX105" fmla="*/ 1300464 w 1295387"/>
                  <a:gd name="connsiteY105" fmla="*/ 1370004 h 3664745"/>
                  <a:gd name="connsiteX106" fmla="*/ 1249313 w 1295387"/>
                  <a:gd name="connsiteY106" fmla="*/ 3490682 h 3664745"/>
                  <a:gd name="connsiteX107" fmla="*/ 1251215 w 1295387"/>
                  <a:gd name="connsiteY107" fmla="*/ 3491156 h 3664745"/>
                  <a:gd name="connsiteX108" fmla="*/ 1181203 w 1295387"/>
                  <a:gd name="connsiteY108" fmla="*/ 3557652 h 3664745"/>
                  <a:gd name="connsiteX109" fmla="*/ 910377 w 1295387"/>
                  <a:gd name="connsiteY109" fmla="*/ 3540982 h 3664745"/>
                  <a:gd name="connsiteX110" fmla="*/ 709852 w 1295387"/>
                  <a:gd name="connsiteY110" fmla="*/ 3429051 h 3664745"/>
                  <a:gd name="connsiteX111" fmla="*/ 843030 w 1295387"/>
                  <a:gd name="connsiteY111" fmla="*/ 3480491 h 3664745"/>
                  <a:gd name="connsiteX112" fmla="*/ 1189296 w 1295387"/>
                  <a:gd name="connsiteY112" fmla="*/ 3532214 h 3664745"/>
                  <a:gd name="connsiteX113" fmla="*/ 1249313 w 1295387"/>
                  <a:gd name="connsiteY113" fmla="*/ 3490682 h 3664745"/>
                  <a:gd name="connsiteX114" fmla="*/ 863984 w 1295387"/>
                  <a:gd name="connsiteY114" fmla="*/ 3230624 h 3664745"/>
                  <a:gd name="connsiteX115" fmla="*/ 955053 w 1295387"/>
                  <a:gd name="connsiteY115" fmla="*/ 3233289 h 3664745"/>
                  <a:gd name="connsiteX116" fmla="*/ 1164718 w 1295387"/>
                  <a:gd name="connsiteY116" fmla="*/ 3410948 h 3664745"/>
                  <a:gd name="connsiteX117" fmla="*/ 1227209 w 1295387"/>
                  <a:gd name="connsiteY117" fmla="*/ 3458676 h 3664745"/>
                  <a:gd name="connsiteX118" fmla="*/ 1183105 w 1295387"/>
                  <a:gd name="connsiteY118" fmla="*/ 3511925 h 3664745"/>
                  <a:gd name="connsiteX119" fmla="*/ 1158146 w 1295387"/>
                  <a:gd name="connsiteY119" fmla="*/ 3520878 h 3664745"/>
                  <a:gd name="connsiteX120" fmla="*/ 732239 w 1295387"/>
                  <a:gd name="connsiteY120" fmla="*/ 3427335 h 3664745"/>
                  <a:gd name="connsiteX121" fmla="*/ 694614 w 1295387"/>
                  <a:gd name="connsiteY121" fmla="*/ 3251485 h 3664745"/>
                  <a:gd name="connsiteX122" fmla="*/ 715475 w 1295387"/>
                  <a:gd name="connsiteY122" fmla="*/ 3192613 h 3664745"/>
                  <a:gd name="connsiteX123" fmla="*/ 719759 w 1295387"/>
                  <a:gd name="connsiteY123" fmla="*/ 3193757 h 3664745"/>
                  <a:gd name="connsiteX124" fmla="*/ 722331 w 1295387"/>
                  <a:gd name="connsiteY124" fmla="*/ 3195850 h 3664745"/>
                  <a:gd name="connsiteX125" fmla="*/ 863984 w 1295387"/>
                  <a:gd name="connsiteY125" fmla="*/ 3230624 h 3664745"/>
                  <a:gd name="connsiteX126" fmla="*/ 327384 w 1295387"/>
                  <a:gd name="connsiteY126" fmla="*/ 711663 h 3664745"/>
                  <a:gd name="connsiteX127" fmla="*/ 327384 w 1295387"/>
                  <a:gd name="connsiteY127" fmla="*/ 711663 h 3664745"/>
                  <a:gd name="connsiteX128" fmla="*/ 327384 w 1295387"/>
                  <a:gd name="connsiteY128" fmla="*/ 711663 h 3664745"/>
                  <a:gd name="connsiteX129" fmla="*/ 342915 w 1295387"/>
                  <a:gd name="connsiteY129" fmla="*/ 1206159 h 3664745"/>
                  <a:gd name="connsiteX130" fmla="*/ 334147 w 1295387"/>
                  <a:gd name="connsiteY130" fmla="*/ 1331807 h 3664745"/>
                  <a:gd name="connsiteX131" fmla="*/ 365204 w 1295387"/>
                  <a:gd name="connsiteY131" fmla="*/ 1368194 h 3664745"/>
                  <a:gd name="connsiteX132" fmla="*/ 323672 w 1295387"/>
                  <a:gd name="connsiteY132" fmla="*/ 1528899 h 3664745"/>
                  <a:gd name="connsiteX133" fmla="*/ 310620 w 1295387"/>
                  <a:gd name="connsiteY133" fmla="*/ 1516610 h 3664745"/>
                  <a:gd name="connsiteX134" fmla="*/ 313383 w 1295387"/>
                  <a:gd name="connsiteY134" fmla="*/ 1505940 h 3664745"/>
                  <a:gd name="connsiteX135" fmla="*/ 315955 w 1295387"/>
                  <a:gd name="connsiteY135" fmla="*/ 1491269 h 3664745"/>
                  <a:gd name="connsiteX136" fmla="*/ 327384 w 1295387"/>
                  <a:gd name="connsiteY136" fmla="*/ 711663 h 3664745"/>
                  <a:gd name="connsiteX137" fmla="*/ 327384 w 1295387"/>
                  <a:gd name="connsiteY137" fmla="*/ 711663 h 3664745"/>
                  <a:gd name="connsiteX138" fmla="*/ 263181 w 1295387"/>
                  <a:gd name="connsiteY138" fmla="*/ 1795055 h 3664745"/>
                  <a:gd name="connsiteX139" fmla="*/ 242701 w 1295387"/>
                  <a:gd name="connsiteY139" fmla="*/ 1796673 h 3664745"/>
                  <a:gd name="connsiteX140" fmla="*/ 164586 w 1295387"/>
                  <a:gd name="connsiteY140" fmla="*/ 1520610 h 3664745"/>
                  <a:gd name="connsiteX141" fmla="*/ 293471 w 1295387"/>
                  <a:gd name="connsiteY141" fmla="*/ 1514229 h 3664745"/>
                  <a:gd name="connsiteX142" fmla="*/ 308239 w 1295387"/>
                  <a:gd name="connsiteY142" fmla="*/ 1520610 h 3664745"/>
                  <a:gd name="connsiteX143" fmla="*/ 420741 w 1295387"/>
                  <a:gd name="connsiteY143" fmla="*/ 1645495 h 3664745"/>
                  <a:gd name="connsiteX144" fmla="*/ 420932 w 1295387"/>
                  <a:gd name="connsiteY144" fmla="*/ 1646830 h 3664745"/>
                  <a:gd name="connsiteX145" fmla="*/ 385875 w 1295387"/>
                  <a:gd name="connsiteY145" fmla="*/ 1661216 h 3664745"/>
                  <a:gd name="connsiteX146" fmla="*/ 382349 w 1295387"/>
                  <a:gd name="connsiteY146" fmla="*/ 1679124 h 3664745"/>
                  <a:gd name="connsiteX147" fmla="*/ 361967 w 1295387"/>
                  <a:gd name="connsiteY147" fmla="*/ 1781147 h 3664745"/>
                  <a:gd name="connsiteX148" fmla="*/ 302713 w 1295387"/>
                  <a:gd name="connsiteY148" fmla="*/ 1798199 h 3664745"/>
                  <a:gd name="connsiteX149" fmla="*/ 301187 w 1295387"/>
                  <a:gd name="connsiteY149" fmla="*/ 1798292 h 3664745"/>
                  <a:gd name="connsiteX150" fmla="*/ 263181 w 1295387"/>
                  <a:gd name="connsiteY150" fmla="*/ 1795055 h 3664745"/>
                  <a:gd name="connsiteX151" fmla="*/ 163158 w 1295387"/>
                  <a:gd name="connsiteY151" fmla="*/ 3101925 h 3664745"/>
                  <a:gd name="connsiteX152" fmla="*/ 198880 w 1295387"/>
                  <a:gd name="connsiteY152" fmla="*/ 3109261 h 3664745"/>
                  <a:gd name="connsiteX153" fmla="*/ 184973 w 1295387"/>
                  <a:gd name="connsiteY153" fmla="*/ 3252532 h 3664745"/>
                  <a:gd name="connsiteX154" fmla="*/ 128482 w 1295387"/>
                  <a:gd name="connsiteY154" fmla="*/ 3251295 h 3664745"/>
                  <a:gd name="connsiteX155" fmla="*/ 163158 w 1295387"/>
                  <a:gd name="connsiteY155" fmla="*/ 3101925 h 3664745"/>
                  <a:gd name="connsiteX156" fmla="*/ 347771 w 1295387"/>
                  <a:gd name="connsiteY156" fmla="*/ 3580416 h 3664745"/>
                  <a:gd name="connsiteX157" fmla="*/ 344054 w 1295387"/>
                  <a:gd name="connsiteY157" fmla="*/ 3539456 h 3664745"/>
                  <a:gd name="connsiteX158" fmla="*/ 345008 w 1295387"/>
                  <a:gd name="connsiteY158" fmla="*/ 3539075 h 3664745"/>
                  <a:gd name="connsiteX159" fmla="*/ 355008 w 1295387"/>
                  <a:gd name="connsiteY159" fmla="*/ 3600138 h 3664745"/>
                  <a:gd name="connsiteX160" fmla="*/ 349296 w 1295387"/>
                  <a:gd name="connsiteY160" fmla="*/ 3622618 h 3664745"/>
                  <a:gd name="connsiteX161" fmla="*/ 25794 w 1295387"/>
                  <a:gd name="connsiteY161" fmla="*/ 3615566 h 3664745"/>
                  <a:gd name="connsiteX162" fmla="*/ 18649 w 1295387"/>
                  <a:gd name="connsiteY162" fmla="*/ 3557364 h 3664745"/>
                  <a:gd name="connsiteX163" fmla="*/ 203262 w 1295387"/>
                  <a:gd name="connsiteY163" fmla="*/ 3621855 h 3664745"/>
                  <a:gd name="connsiteX164" fmla="*/ 347771 w 1295387"/>
                  <a:gd name="connsiteY164" fmla="*/ 3580416 h 3664745"/>
                  <a:gd name="connsiteX165" fmla="*/ 249176 w 1295387"/>
                  <a:gd name="connsiteY165" fmla="*/ 3309213 h 3664745"/>
                  <a:gd name="connsiteX166" fmla="*/ 225551 w 1295387"/>
                  <a:gd name="connsiteY166" fmla="*/ 3272728 h 3664745"/>
                  <a:gd name="connsiteX167" fmla="*/ 225551 w 1295387"/>
                  <a:gd name="connsiteY167" fmla="*/ 3272728 h 3664745"/>
                  <a:gd name="connsiteX168" fmla="*/ 204881 w 1295387"/>
                  <a:gd name="connsiteY168" fmla="*/ 3249485 h 3664745"/>
                  <a:gd name="connsiteX169" fmla="*/ 204216 w 1295387"/>
                  <a:gd name="connsiteY169" fmla="*/ 3224335 h 3664745"/>
                  <a:gd name="connsiteX170" fmla="*/ 249176 w 1295387"/>
                  <a:gd name="connsiteY170" fmla="*/ 3309213 h 3664745"/>
                  <a:gd name="connsiteX171" fmla="*/ 259181 w 1295387"/>
                  <a:gd name="connsiteY171" fmla="*/ 3367890 h 3664745"/>
                  <a:gd name="connsiteX172" fmla="*/ 259181 w 1295387"/>
                  <a:gd name="connsiteY172" fmla="*/ 3367890 h 3664745"/>
                  <a:gd name="connsiteX173" fmla="*/ 278898 w 1295387"/>
                  <a:gd name="connsiteY173" fmla="*/ 3402757 h 3664745"/>
                  <a:gd name="connsiteX174" fmla="*/ 323002 w 1295387"/>
                  <a:gd name="connsiteY174" fmla="*/ 3577179 h 3664745"/>
                  <a:gd name="connsiteX175" fmla="*/ 321956 w 1295387"/>
                  <a:gd name="connsiteY175" fmla="*/ 3581942 h 3664745"/>
                  <a:gd name="connsiteX176" fmla="*/ 317667 w 1295387"/>
                  <a:gd name="connsiteY176" fmla="*/ 3583849 h 3664745"/>
                  <a:gd name="connsiteX177" fmla="*/ 46939 w 1295387"/>
                  <a:gd name="connsiteY177" fmla="*/ 3562317 h 3664745"/>
                  <a:gd name="connsiteX178" fmla="*/ 60846 w 1295387"/>
                  <a:gd name="connsiteY178" fmla="*/ 3320070 h 3664745"/>
                  <a:gd name="connsiteX179" fmla="*/ 166493 w 1295387"/>
                  <a:gd name="connsiteY179" fmla="*/ 3281398 h 3664745"/>
                  <a:gd name="connsiteX180" fmla="*/ 259181 w 1295387"/>
                  <a:gd name="connsiteY180" fmla="*/ 3367890 h 3664745"/>
                  <a:gd name="connsiteX181" fmla="*/ 216881 w 1295387"/>
                  <a:gd name="connsiteY181" fmla="*/ 3092590 h 3664745"/>
                  <a:gd name="connsiteX182" fmla="*/ 212500 w 1295387"/>
                  <a:gd name="connsiteY182" fmla="*/ 3093446 h 3664745"/>
                  <a:gd name="connsiteX183" fmla="*/ 212881 w 1295387"/>
                  <a:gd name="connsiteY183" fmla="*/ 3070203 h 3664745"/>
                  <a:gd name="connsiteX184" fmla="*/ 215551 w 1295387"/>
                  <a:gd name="connsiteY184" fmla="*/ 3069157 h 3664745"/>
                  <a:gd name="connsiteX185" fmla="*/ 216881 w 1295387"/>
                  <a:gd name="connsiteY185" fmla="*/ 3092590 h 3664745"/>
                  <a:gd name="connsiteX186" fmla="*/ 277182 w 1295387"/>
                  <a:gd name="connsiteY186" fmla="*/ 2798522 h 3664745"/>
                  <a:gd name="connsiteX187" fmla="*/ 221077 w 1295387"/>
                  <a:gd name="connsiteY187" fmla="*/ 3031815 h 3664745"/>
                  <a:gd name="connsiteX188" fmla="*/ 172684 w 1295387"/>
                  <a:gd name="connsiteY188" fmla="*/ 3048295 h 3664745"/>
                  <a:gd name="connsiteX189" fmla="*/ 161349 w 1295387"/>
                  <a:gd name="connsiteY189" fmla="*/ 3014670 h 3664745"/>
                  <a:gd name="connsiteX190" fmla="*/ 222695 w 1295387"/>
                  <a:gd name="connsiteY190" fmla="*/ 2717360 h 3664745"/>
                  <a:gd name="connsiteX191" fmla="*/ 222695 w 1295387"/>
                  <a:gd name="connsiteY191" fmla="*/ 2717360 h 3664745"/>
                  <a:gd name="connsiteX192" fmla="*/ 222695 w 1295387"/>
                  <a:gd name="connsiteY192" fmla="*/ 2717360 h 3664745"/>
                  <a:gd name="connsiteX193" fmla="*/ 222695 w 1295387"/>
                  <a:gd name="connsiteY193" fmla="*/ 2717360 h 3664745"/>
                  <a:gd name="connsiteX194" fmla="*/ 288898 w 1295387"/>
                  <a:gd name="connsiteY194" fmla="*/ 2744319 h 3664745"/>
                  <a:gd name="connsiteX195" fmla="*/ 277182 w 1295387"/>
                  <a:gd name="connsiteY195" fmla="*/ 2798522 h 3664745"/>
                  <a:gd name="connsiteX196" fmla="*/ 288996 w 1295387"/>
                  <a:gd name="connsiteY196" fmla="*/ 2678781 h 3664745"/>
                  <a:gd name="connsiteX197" fmla="*/ 237366 w 1295387"/>
                  <a:gd name="connsiteY197" fmla="*/ 2636198 h 3664745"/>
                  <a:gd name="connsiteX198" fmla="*/ 257367 w 1295387"/>
                  <a:gd name="connsiteY198" fmla="*/ 2510267 h 3664745"/>
                  <a:gd name="connsiteX199" fmla="*/ 257367 w 1295387"/>
                  <a:gd name="connsiteY199" fmla="*/ 2510267 h 3664745"/>
                  <a:gd name="connsiteX200" fmla="*/ 352534 w 1295387"/>
                  <a:gd name="connsiteY200" fmla="*/ 2535892 h 3664745"/>
                  <a:gd name="connsiteX201" fmla="*/ 288996 w 1295387"/>
                  <a:gd name="connsiteY201" fmla="*/ 2678781 h 3664745"/>
                  <a:gd name="connsiteX202" fmla="*/ 529718 w 1295387"/>
                  <a:gd name="connsiteY202" fmla="*/ 2198765 h 3664745"/>
                  <a:gd name="connsiteX203" fmla="*/ 519146 w 1295387"/>
                  <a:gd name="connsiteY203" fmla="*/ 2200100 h 3664745"/>
                  <a:gd name="connsiteX204" fmla="*/ 218025 w 1295387"/>
                  <a:gd name="connsiteY204" fmla="*/ 2101887 h 3664745"/>
                  <a:gd name="connsiteX205" fmla="*/ 223458 w 1295387"/>
                  <a:gd name="connsiteY205" fmla="*/ 2068546 h 3664745"/>
                  <a:gd name="connsiteX206" fmla="*/ 228789 w 1295387"/>
                  <a:gd name="connsiteY206" fmla="*/ 2052163 h 3664745"/>
                  <a:gd name="connsiteX207" fmla="*/ 229933 w 1295387"/>
                  <a:gd name="connsiteY207" fmla="*/ 2052638 h 3664745"/>
                  <a:gd name="connsiteX208" fmla="*/ 237077 w 1295387"/>
                  <a:gd name="connsiteY208" fmla="*/ 2073499 h 3664745"/>
                  <a:gd name="connsiteX209" fmla="*/ 566106 w 1295387"/>
                  <a:gd name="connsiteY209" fmla="*/ 2148661 h 3664745"/>
                  <a:gd name="connsiteX210" fmla="*/ 529718 w 1295387"/>
                  <a:gd name="connsiteY210" fmla="*/ 2198765 h 3664745"/>
                  <a:gd name="connsiteX211" fmla="*/ 1054220 w 1295387"/>
                  <a:gd name="connsiteY211" fmla="*/ 2141135 h 3664745"/>
                  <a:gd name="connsiteX212" fmla="*/ 1041834 w 1295387"/>
                  <a:gd name="connsiteY212" fmla="*/ 2191621 h 3664745"/>
                  <a:gd name="connsiteX213" fmla="*/ 1019447 w 1295387"/>
                  <a:gd name="connsiteY213" fmla="*/ 2226394 h 3664745"/>
                  <a:gd name="connsiteX214" fmla="*/ 673083 w 1295387"/>
                  <a:gd name="connsiteY214" fmla="*/ 2203435 h 3664745"/>
                  <a:gd name="connsiteX215" fmla="*/ 676990 w 1295387"/>
                  <a:gd name="connsiteY215" fmla="*/ 2133990 h 3664745"/>
                  <a:gd name="connsiteX216" fmla="*/ 683181 w 1295387"/>
                  <a:gd name="connsiteY216" fmla="*/ 2130655 h 3664745"/>
                  <a:gd name="connsiteX217" fmla="*/ 683181 w 1295387"/>
                  <a:gd name="connsiteY217" fmla="*/ 2130655 h 3664745"/>
                  <a:gd name="connsiteX218" fmla="*/ 728620 w 1295387"/>
                  <a:gd name="connsiteY218" fmla="*/ 2155326 h 3664745"/>
                  <a:gd name="connsiteX219" fmla="*/ 1023735 w 1295387"/>
                  <a:gd name="connsiteY219" fmla="*/ 2151233 h 3664745"/>
                  <a:gd name="connsiteX220" fmla="*/ 1035643 w 1295387"/>
                  <a:gd name="connsiteY220" fmla="*/ 2135228 h 3664745"/>
                  <a:gd name="connsiteX221" fmla="*/ 1037741 w 1295387"/>
                  <a:gd name="connsiteY221" fmla="*/ 2134562 h 3664745"/>
                  <a:gd name="connsiteX222" fmla="*/ 1051741 w 1295387"/>
                  <a:gd name="connsiteY222" fmla="*/ 2140181 h 3664745"/>
                  <a:gd name="connsiteX223" fmla="*/ 1054220 w 1295387"/>
                  <a:gd name="connsiteY223" fmla="*/ 2141135 h 3664745"/>
                  <a:gd name="connsiteX224" fmla="*/ 1025452 w 1295387"/>
                  <a:gd name="connsiteY224" fmla="*/ 2130181 h 3664745"/>
                  <a:gd name="connsiteX225" fmla="*/ 697186 w 1295387"/>
                  <a:gd name="connsiteY225" fmla="*/ 2138753 h 3664745"/>
                  <a:gd name="connsiteX226" fmla="*/ 700326 w 1295387"/>
                  <a:gd name="connsiteY226" fmla="*/ 2132465 h 3664745"/>
                  <a:gd name="connsiteX227" fmla="*/ 708233 w 1295387"/>
                  <a:gd name="connsiteY227" fmla="*/ 2092840 h 3664745"/>
                  <a:gd name="connsiteX228" fmla="*/ 704042 w 1295387"/>
                  <a:gd name="connsiteY228" fmla="*/ 1879933 h 3664745"/>
                  <a:gd name="connsiteX229" fmla="*/ 724238 w 1295387"/>
                  <a:gd name="connsiteY229" fmla="*/ 1819725 h 3664745"/>
                  <a:gd name="connsiteX230" fmla="*/ 716903 w 1295387"/>
                  <a:gd name="connsiteY230" fmla="*/ 1822298 h 3664745"/>
                  <a:gd name="connsiteX231" fmla="*/ 764724 w 1295387"/>
                  <a:gd name="connsiteY231" fmla="*/ 1707893 h 3664745"/>
                  <a:gd name="connsiteX232" fmla="*/ 749672 w 1295387"/>
                  <a:gd name="connsiteY232" fmla="*/ 1699130 h 3664745"/>
                  <a:gd name="connsiteX233" fmla="*/ 581539 w 1295387"/>
                  <a:gd name="connsiteY233" fmla="*/ 2130846 h 3664745"/>
                  <a:gd name="connsiteX234" fmla="*/ 570776 w 1295387"/>
                  <a:gd name="connsiteY234" fmla="*/ 2133990 h 3664745"/>
                  <a:gd name="connsiteX235" fmla="*/ 242892 w 1295387"/>
                  <a:gd name="connsiteY235" fmla="*/ 2069118 h 3664745"/>
                  <a:gd name="connsiteX236" fmla="*/ 293280 w 1295387"/>
                  <a:gd name="connsiteY236" fmla="*/ 1828684 h 3664745"/>
                  <a:gd name="connsiteX237" fmla="*/ 361869 w 1295387"/>
                  <a:gd name="connsiteY237" fmla="*/ 1795720 h 3664745"/>
                  <a:gd name="connsiteX238" fmla="*/ 396638 w 1295387"/>
                  <a:gd name="connsiteY238" fmla="*/ 1782101 h 3664745"/>
                  <a:gd name="connsiteX239" fmla="*/ 394638 w 1295387"/>
                  <a:gd name="connsiteY239" fmla="*/ 1684841 h 3664745"/>
                  <a:gd name="connsiteX240" fmla="*/ 449794 w 1295387"/>
                  <a:gd name="connsiteY240" fmla="*/ 1645592 h 3664745"/>
                  <a:gd name="connsiteX241" fmla="*/ 397875 w 1295387"/>
                  <a:gd name="connsiteY241" fmla="*/ 1591292 h 3664745"/>
                  <a:gd name="connsiteX242" fmla="*/ 397875 w 1295387"/>
                  <a:gd name="connsiteY242" fmla="*/ 1591292 h 3664745"/>
                  <a:gd name="connsiteX243" fmla="*/ 340342 w 1295387"/>
                  <a:gd name="connsiteY243" fmla="*/ 1543760 h 3664745"/>
                  <a:gd name="connsiteX244" fmla="*/ 379967 w 1295387"/>
                  <a:gd name="connsiteY244" fmla="*/ 1378864 h 3664745"/>
                  <a:gd name="connsiteX245" fmla="*/ 689469 w 1295387"/>
                  <a:gd name="connsiteY245" fmla="*/ 1591864 h 3664745"/>
                  <a:gd name="connsiteX246" fmla="*/ 767296 w 1295387"/>
                  <a:gd name="connsiteY246" fmla="*/ 1546997 h 3664745"/>
                  <a:gd name="connsiteX247" fmla="*/ 854937 w 1295387"/>
                  <a:gd name="connsiteY247" fmla="*/ 1481269 h 3664745"/>
                  <a:gd name="connsiteX248" fmla="*/ 867794 w 1295387"/>
                  <a:gd name="connsiteY248" fmla="*/ 1479934 h 3664745"/>
                  <a:gd name="connsiteX249" fmla="*/ 1128238 w 1295387"/>
                  <a:gd name="connsiteY249" fmla="*/ 1474315 h 3664745"/>
                  <a:gd name="connsiteX250" fmla="*/ 1147671 w 1295387"/>
                  <a:gd name="connsiteY250" fmla="*/ 1472408 h 3664745"/>
                  <a:gd name="connsiteX251" fmla="*/ 1025452 w 1295387"/>
                  <a:gd name="connsiteY251" fmla="*/ 2130181 h 3664745"/>
                  <a:gd name="connsiteX252" fmla="*/ 1257694 w 1295387"/>
                  <a:gd name="connsiteY252" fmla="*/ 1537188 h 3664745"/>
                  <a:gd name="connsiteX253" fmla="*/ 1224544 w 1295387"/>
                  <a:gd name="connsiteY253" fmla="*/ 1647592 h 3664745"/>
                  <a:gd name="connsiteX254" fmla="*/ 1137094 w 1295387"/>
                  <a:gd name="connsiteY254" fmla="*/ 1715702 h 3664745"/>
                  <a:gd name="connsiteX255" fmla="*/ 1161197 w 1295387"/>
                  <a:gd name="connsiteY255" fmla="*/ 1525373 h 3664745"/>
                  <a:gd name="connsiteX256" fmla="*/ 1258267 w 1295387"/>
                  <a:gd name="connsiteY256" fmla="*/ 1490414 h 3664745"/>
                  <a:gd name="connsiteX257" fmla="*/ 1257694 w 1295387"/>
                  <a:gd name="connsiteY257" fmla="*/ 1537188 h 3664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</a:cxnLst>
                <a:rect l="l" t="t" r="r" b="b"/>
                <a:pathLst>
                  <a:path w="1295387" h="3664745">
                    <a:moveTo>
                      <a:pt x="1300464" y="1370004"/>
                    </a:moveTo>
                    <a:cubicBezTo>
                      <a:pt x="1297226" y="1276841"/>
                      <a:pt x="1283226" y="1178153"/>
                      <a:pt x="1253694" y="1094420"/>
                    </a:cubicBezTo>
                    <a:cubicBezTo>
                      <a:pt x="1213302" y="971437"/>
                      <a:pt x="1150718" y="858935"/>
                      <a:pt x="1134619" y="727380"/>
                    </a:cubicBezTo>
                    <a:cubicBezTo>
                      <a:pt x="1109376" y="579727"/>
                      <a:pt x="1105851" y="428646"/>
                      <a:pt x="1067556" y="284329"/>
                    </a:cubicBezTo>
                    <a:cubicBezTo>
                      <a:pt x="1032215" y="192213"/>
                      <a:pt x="919614" y="181543"/>
                      <a:pt x="835313" y="164584"/>
                    </a:cubicBezTo>
                    <a:cubicBezTo>
                      <a:pt x="840076" y="137150"/>
                      <a:pt x="825689" y="130861"/>
                      <a:pt x="799591" y="116005"/>
                    </a:cubicBezTo>
                    <a:cubicBezTo>
                      <a:pt x="788632" y="111242"/>
                      <a:pt x="766440" y="97334"/>
                      <a:pt x="754914" y="106763"/>
                    </a:cubicBezTo>
                    <a:cubicBezTo>
                      <a:pt x="746625" y="92092"/>
                      <a:pt x="750435" y="68849"/>
                      <a:pt x="740435" y="56561"/>
                    </a:cubicBezTo>
                    <a:cubicBezTo>
                      <a:pt x="739290" y="86185"/>
                      <a:pt x="727667" y="126387"/>
                      <a:pt x="751579" y="147630"/>
                    </a:cubicBezTo>
                    <a:cubicBezTo>
                      <a:pt x="736146" y="170110"/>
                      <a:pt x="724904" y="199260"/>
                      <a:pt x="703089" y="215646"/>
                    </a:cubicBezTo>
                    <a:cubicBezTo>
                      <a:pt x="699377" y="217074"/>
                      <a:pt x="694995" y="216219"/>
                      <a:pt x="691279" y="214595"/>
                    </a:cubicBezTo>
                    <a:lnTo>
                      <a:pt x="691279" y="214595"/>
                    </a:lnTo>
                    <a:cubicBezTo>
                      <a:pt x="633834" y="181924"/>
                      <a:pt x="572395" y="144392"/>
                      <a:pt x="497805" y="96381"/>
                    </a:cubicBezTo>
                    <a:cubicBezTo>
                      <a:pt x="507522" y="73803"/>
                      <a:pt x="518955" y="31220"/>
                      <a:pt x="507424" y="7977"/>
                    </a:cubicBezTo>
                    <a:cubicBezTo>
                      <a:pt x="499805" y="33127"/>
                      <a:pt x="491135" y="60468"/>
                      <a:pt x="479325" y="84473"/>
                    </a:cubicBezTo>
                    <a:cubicBezTo>
                      <a:pt x="437505" y="51704"/>
                      <a:pt x="422834" y="119242"/>
                      <a:pt x="442556" y="145629"/>
                    </a:cubicBezTo>
                    <a:cubicBezTo>
                      <a:pt x="360441" y="176873"/>
                      <a:pt x="270898" y="184208"/>
                      <a:pt x="189164" y="216121"/>
                    </a:cubicBezTo>
                    <a:cubicBezTo>
                      <a:pt x="116765" y="257462"/>
                      <a:pt x="118100" y="352629"/>
                      <a:pt x="109811" y="425409"/>
                    </a:cubicBezTo>
                    <a:cubicBezTo>
                      <a:pt x="105621" y="498473"/>
                      <a:pt x="99430" y="573253"/>
                      <a:pt x="93425" y="645647"/>
                    </a:cubicBezTo>
                    <a:cubicBezTo>
                      <a:pt x="76089" y="853981"/>
                      <a:pt x="58372" y="1068986"/>
                      <a:pt x="84089" y="1275507"/>
                    </a:cubicBezTo>
                    <a:cubicBezTo>
                      <a:pt x="92760" y="1345998"/>
                      <a:pt x="106286" y="1414489"/>
                      <a:pt x="125817" y="1481460"/>
                    </a:cubicBezTo>
                    <a:cubicBezTo>
                      <a:pt x="131147" y="1488032"/>
                      <a:pt x="136771" y="1523373"/>
                      <a:pt x="148962" y="1514229"/>
                    </a:cubicBezTo>
                    <a:cubicBezTo>
                      <a:pt x="152488" y="1516229"/>
                      <a:pt x="156204" y="1517945"/>
                      <a:pt x="160014" y="1519182"/>
                    </a:cubicBezTo>
                    <a:cubicBezTo>
                      <a:pt x="154776" y="1610061"/>
                      <a:pt x="138199" y="1839540"/>
                      <a:pt x="275754" y="1826396"/>
                    </a:cubicBezTo>
                    <a:cubicBezTo>
                      <a:pt x="277944" y="1902794"/>
                      <a:pt x="253367" y="1977002"/>
                      <a:pt x="231077" y="2048828"/>
                    </a:cubicBezTo>
                    <a:cubicBezTo>
                      <a:pt x="212979" y="2037493"/>
                      <a:pt x="209072" y="2073406"/>
                      <a:pt x="203164" y="2084551"/>
                    </a:cubicBezTo>
                    <a:cubicBezTo>
                      <a:pt x="188592" y="2112557"/>
                      <a:pt x="219170" y="2131702"/>
                      <a:pt x="240985" y="2143326"/>
                    </a:cubicBezTo>
                    <a:lnTo>
                      <a:pt x="240985" y="2143326"/>
                    </a:lnTo>
                    <a:cubicBezTo>
                      <a:pt x="245938" y="2146089"/>
                      <a:pt x="250701" y="2148851"/>
                      <a:pt x="254799" y="2151517"/>
                    </a:cubicBezTo>
                    <a:cubicBezTo>
                      <a:pt x="219263" y="2263354"/>
                      <a:pt x="147250" y="2414435"/>
                      <a:pt x="253557" y="2507314"/>
                    </a:cubicBezTo>
                    <a:cubicBezTo>
                      <a:pt x="244413" y="2537799"/>
                      <a:pt x="218314" y="2610383"/>
                      <a:pt x="225551" y="2645631"/>
                    </a:cubicBezTo>
                    <a:cubicBezTo>
                      <a:pt x="226221" y="2649348"/>
                      <a:pt x="225742" y="2646678"/>
                      <a:pt x="220886" y="2644775"/>
                    </a:cubicBezTo>
                    <a:cubicBezTo>
                      <a:pt x="179256" y="2637631"/>
                      <a:pt x="193164" y="2695359"/>
                      <a:pt x="216025" y="2711267"/>
                    </a:cubicBezTo>
                    <a:cubicBezTo>
                      <a:pt x="197262" y="2743273"/>
                      <a:pt x="195164" y="2778711"/>
                      <a:pt x="182875" y="2819006"/>
                    </a:cubicBezTo>
                    <a:cubicBezTo>
                      <a:pt x="165158" y="2911787"/>
                      <a:pt x="140008" y="2974469"/>
                      <a:pt x="142580" y="3045723"/>
                    </a:cubicBezTo>
                    <a:cubicBezTo>
                      <a:pt x="107811" y="3056393"/>
                      <a:pt x="133436" y="3092497"/>
                      <a:pt x="156967" y="3099451"/>
                    </a:cubicBezTo>
                    <a:cubicBezTo>
                      <a:pt x="142008" y="3148983"/>
                      <a:pt x="140580" y="3204330"/>
                      <a:pt x="108956" y="3247295"/>
                    </a:cubicBezTo>
                    <a:cubicBezTo>
                      <a:pt x="98950" y="3238531"/>
                      <a:pt x="95048" y="3253960"/>
                      <a:pt x="90759" y="3260439"/>
                    </a:cubicBezTo>
                    <a:cubicBezTo>
                      <a:pt x="84378" y="3271393"/>
                      <a:pt x="76373" y="3284919"/>
                      <a:pt x="81517" y="3290161"/>
                    </a:cubicBezTo>
                    <a:cubicBezTo>
                      <a:pt x="81708" y="3291971"/>
                      <a:pt x="82661" y="3293590"/>
                      <a:pt x="83996" y="3294827"/>
                    </a:cubicBezTo>
                    <a:cubicBezTo>
                      <a:pt x="77708" y="3299018"/>
                      <a:pt x="71233" y="3303781"/>
                      <a:pt x="63707" y="3309786"/>
                    </a:cubicBezTo>
                    <a:cubicBezTo>
                      <a:pt x="73991" y="3284729"/>
                      <a:pt x="79805" y="3244532"/>
                      <a:pt x="105523" y="3232815"/>
                    </a:cubicBezTo>
                    <a:cubicBezTo>
                      <a:pt x="112858" y="3232243"/>
                      <a:pt x="120765" y="3224145"/>
                      <a:pt x="114667" y="3217191"/>
                    </a:cubicBezTo>
                    <a:cubicBezTo>
                      <a:pt x="113719" y="3216144"/>
                      <a:pt x="111909" y="3216619"/>
                      <a:pt x="111146" y="3217665"/>
                    </a:cubicBezTo>
                    <a:cubicBezTo>
                      <a:pt x="110193" y="3218907"/>
                      <a:pt x="111812" y="3220428"/>
                      <a:pt x="110956" y="3221670"/>
                    </a:cubicBezTo>
                    <a:cubicBezTo>
                      <a:pt x="65609" y="3228145"/>
                      <a:pt x="50465" y="3290543"/>
                      <a:pt x="38459" y="3329693"/>
                    </a:cubicBezTo>
                    <a:cubicBezTo>
                      <a:pt x="25315" y="3392850"/>
                      <a:pt x="7026" y="3457532"/>
                      <a:pt x="11026" y="3522404"/>
                    </a:cubicBezTo>
                    <a:cubicBezTo>
                      <a:pt x="7123" y="3554410"/>
                      <a:pt x="-882" y="3595375"/>
                      <a:pt x="13696" y="3624809"/>
                    </a:cubicBezTo>
                    <a:cubicBezTo>
                      <a:pt x="70661" y="3658624"/>
                      <a:pt x="137627" y="3672722"/>
                      <a:pt x="203453" y="3672722"/>
                    </a:cubicBezTo>
                    <a:cubicBezTo>
                      <a:pt x="258892" y="3668341"/>
                      <a:pt x="387210" y="3670531"/>
                      <a:pt x="371493" y="3586230"/>
                    </a:cubicBezTo>
                    <a:cubicBezTo>
                      <a:pt x="371493" y="3564699"/>
                      <a:pt x="369488" y="3519548"/>
                      <a:pt x="340626" y="3522023"/>
                    </a:cubicBezTo>
                    <a:cubicBezTo>
                      <a:pt x="323956" y="3447340"/>
                      <a:pt x="287661" y="3380086"/>
                      <a:pt x="265753" y="3306832"/>
                    </a:cubicBezTo>
                    <a:cubicBezTo>
                      <a:pt x="257083" y="3273300"/>
                      <a:pt x="248892" y="3215381"/>
                      <a:pt x="204118" y="3218428"/>
                    </a:cubicBezTo>
                    <a:cubicBezTo>
                      <a:pt x="202592" y="3182134"/>
                      <a:pt x="205737" y="3145653"/>
                      <a:pt x="200783" y="3109549"/>
                    </a:cubicBezTo>
                    <a:cubicBezTo>
                      <a:pt x="200783" y="3109549"/>
                      <a:pt x="200690" y="3109261"/>
                      <a:pt x="201071" y="3109261"/>
                    </a:cubicBezTo>
                    <a:cubicBezTo>
                      <a:pt x="210597" y="3108214"/>
                      <a:pt x="225742" y="3110596"/>
                      <a:pt x="230887" y="3100781"/>
                    </a:cubicBezTo>
                    <a:cubicBezTo>
                      <a:pt x="233552" y="3086492"/>
                      <a:pt x="234696" y="3071157"/>
                      <a:pt x="228979" y="3057347"/>
                    </a:cubicBezTo>
                    <a:cubicBezTo>
                      <a:pt x="248985" y="3009238"/>
                      <a:pt x="253939" y="2956370"/>
                      <a:pt x="268418" y="2906549"/>
                    </a:cubicBezTo>
                    <a:cubicBezTo>
                      <a:pt x="280898" y="2855487"/>
                      <a:pt x="293568" y="2803094"/>
                      <a:pt x="297950" y="2750324"/>
                    </a:cubicBezTo>
                    <a:cubicBezTo>
                      <a:pt x="298331" y="2747561"/>
                      <a:pt x="296713" y="2744989"/>
                      <a:pt x="294043" y="2744128"/>
                    </a:cubicBezTo>
                    <a:cubicBezTo>
                      <a:pt x="297759" y="2744128"/>
                      <a:pt x="301285" y="2743273"/>
                      <a:pt x="304522" y="2741556"/>
                    </a:cubicBezTo>
                    <a:cubicBezTo>
                      <a:pt x="330528" y="2739365"/>
                      <a:pt x="345008" y="2695452"/>
                      <a:pt x="321765" y="2680307"/>
                    </a:cubicBezTo>
                    <a:cubicBezTo>
                      <a:pt x="322049" y="2678591"/>
                      <a:pt x="321765" y="2676781"/>
                      <a:pt x="321193" y="2675163"/>
                    </a:cubicBezTo>
                    <a:cubicBezTo>
                      <a:pt x="338719" y="2640677"/>
                      <a:pt x="345008" y="2602192"/>
                      <a:pt x="357869" y="2565995"/>
                    </a:cubicBezTo>
                    <a:lnTo>
                      <a:pt x="357869" y="2565995"/>
                    </a:lnTo>
                    <a:cubicBezTo>
                      <a:pt x="361297" y="2556753"/>
                      <a:pt x="366539" y="2542943"/>
                      <a:pt x="361013" y="2534464"/>
                    </a:cubicBezTo>
                    <a:cubicBezTo>
                      <a:pt x="488186" y="2492741"/>
                      <a:pt x="502852" y="2330417"/>
                      <a:pt x="535053" y="2218771"/>
                    </a:cubicBezTo>
                    <a:cubicBezTo>
                      <a:pt x="560296" y="2213817"/>
                      <a:pt x="567725" y="2196672"/>
                      <a:pt x="575539" y="2178476"/>
                    </a:cubicBezTo>
                    <a:cubicBezTo>
                      <a:pt x="579730" y="2168569"/>
                      <a:pt x="584204" y="2158280"/>
                      <a:pt x="591730" y="2149707"/>
                    </a:cubicBezTo>
                    <a:cubicBezTo>
                      <a:pt x="594875" y="2146944"/>
                      <a:pt x="595921" y="2141991"/>
                      <a:pt x="593828" y="2138279"/>
                    </a:cubicBezTo>
                    <a:cubicBezTo>
                      <a:pt x="630597" y="2063210"/>
                      <a:pt x="655747" y="1972430"/>
                      <a:pt x="688707" y="1894124"/>
                    </a:cubicBezTo>
                    <a:cubicBezTo>
                      <a:pt x="693181" y="1971858"/>
                      <a:pt x="691660" y="2050066"/>
                      <a:pt x="683469" y="2126939"/>
                    </a:cubicBezTo>
                    <a:cubicBezTo>
                      <a:pt x="652510" y="2122274"/>
                      <a:pt x="658510" y="2170187"/>
                      <a:pt x="651938" y="2190002"/>
                    </a:cubicBezTo>
                    <a:cubicBezTo>
                      <a:pt x="651649" y="2192193"/>
                      <a:pt x="649268" y="2203626"/>
                      <a:pt x="649365" y="2205626"/>
                    </a:cubicBezTo>
                    <a:cubicBezTo>
                      <a:pt x="649268" y="2217627"/>
                      <a:pt x="667273" y="2221059"/>
                      <a:pt x="671655" y="2209910"/>
                    </a:cubicBezTo>
                    <a:cubicBezTo>
                      <a:pt x="687088" y="2217436"/>
                      <a:pt x="703186" y="2223534"/>
                      <a:pt x="719759" y="2228204"/>
                    </a:cubicBezTo>
                    <a:cubicBezTo>
                      <a:pt x="732527" y="2263736"/>
                      <a:pt x="721573" y="2299360"/>
                      <a:pt x="720713" y="2335180"/>
                    </a:cubicBezTo>
                    <a:cubicBezTo>
                      <a:pt x="530574" y="2635152"/>
                      <a:pt x="683469" y="2808238"/>
                      <a:pt x="715475" y="3115452"/>
                    </a:cubicBezTo>
                    <a:cubicBezTo>
                      <a:pt x="717285" y="3132601"/>
                      <a:pt x="712805" y="3142127"/>
                      <a:pt x="713284" y="3157937"/>
                    </a:cubicBezTo>
                    <a:cubicBezTo>
                      <a:pt x="713475" y="3165179"/>
                      <a:pt x="712712" y="3172324"/>
                      <a:pt x="709759" y="3178994"/>
                    </a:cubicBezTo>
                    <a:cubicBezTo>
                      <a:pt x="691944" y="3207856"/>
                      <a:pt x="678418" y="3206237"/>
                      <a:pt x="678325" y="3274821"/>
                    </a:cubicBezTo>
                    <a:cubicBezTo>
                      <a:pt x="675655" y="3318739"/>
                      <a:pt x="678418" y="3364272"/>
                      <a:pt x="696233" y="3404948"/>
                    </a:cubicBezTo>
                    <a:cubicBezTo>
                      <a:pt x="700233" y="3417711"/>
                      <a:pt x="693470" y="3430098"/>
                      <a:pt x="696326" y="3442959"/>
                    </a:cubicBezTo>
                    <a:cubicBezTo>
                      <a:pt x="700233" y="3467248"/>
                      <a:pt x="716331" y="3500399"/>
                      <a:pt x="745100" y="3498208"/>
                    </a:cubicBezTo>
                    <a:cubicBezTo>
                      <a:pt x="859886" y="3541265"/>
                      <a:pt x="969626" y="3576323"/>
                      <a:pt x="1090417" y="3577179"/>
                    </a:cubicBezTo>
                    <a:cubicBezTo>
                      <a:pt x="1149573" y="3572606"/>
                      <a:pt x="1295036" y="3577653"/>
                      <a:pt x="1260839" y="3483156"/>
                    </a:cubicBezTo>
                    <a:cubicBezTo>
                      <a:pt x="1258741" y="3480012"/>
                      <a:pt x="1254839" y="3478681"/>
                      <a:pt x="1251215" y="3479346"/>
                    </a:cubicBezTo>
                    <a:cubicBezTo>
                      <a:pt x="1251885" y="3441335"/>
                      <a:pt x="1214446" y="3417237"/>
                      <a:pt x="1185775" y="3400473"/>
                    </a:cubicBezTo>
                    <a:cubicBezTo>
                      <a:pt x="1144145" y="3374370"/>
                      <a:pt x="1104995" y="3345508"/>
                      <a:pt x="1069082" y="3313497"/>
                    </a:cubicBezTo>
                    <a:cubicBezTo>
                      <a:pt x="1014781" y="3269393"/>
                      <a:pt x="966961" y="3183468"/>
                      <a:pt x="887608" y="3197376"/>
                    </a:cubicBezTo>
                    <a:cubicBezTo>
                      <a:pt x="871510" y="2883018"/>
                      <a:pt x="935336" y="2567042"/>
                      <a:pt x="982487" y="2256400"/>
                    </a:cubicBezTo>
                    <a:cubicBezTo>
                      <a:pt x="983059" y="2254210"/>
                      <a:pt x="979631" y="2253447"/>
                      <a:pt x="979152" y="2255447"/>
                    </a:cubicBezTo>
                    <a:cubicBezTo>
                      <a:pt x="916475" y="2437966"/>
                      <a:pt x="890753" y="2615718"/>
                      <a:pt x="873417" y="2812052"/>
                    </a:cubicBezTo>
                    <a:cubicBezTo>
                      <a:pt x="863984" y="2951226"/>
                      <a:pt x="844741" y="3068491"/>
                      <a:pt x="874273" y="3201186"/>
                    </a:cubicBezTo>
                    <a:cubicBezTo>
                      <a:pt x="844076" y="3209572"/>
                      <a:pt x="836643" y="3248057"/>
                      <a:pt x="809117" y="3260058"/>
                    </a:cubicBezTo>
                    <a:cubicBezTo>
                      <a:pt x="779776" y="3270440"/>
                      <a:pt x="749579" y="3244341"/>
                      <a:pt x="738146" y="3218810"/>
                    </a:cubicBezTo>
                    <a:cubicBezTo>
                      <a:pt x="762626" y="2977134"/>
                      <a:pt x="592019" y="2735937"/>
                      <a:pt x="663175" y="2494262"/>
                    </a:cubicBezTo>
                    <a:cubicBezTo>
                      <a:pt x="692232" y="2409579"/>
                      <a:pt x="770440" y="2329655"/>
                      <a:pt x="742435" y="2234106"/>
                    </a:cubicBezTo>
                    <a:cubicBezTo>
                      <a:pt x="829690" y="2254210"/>
                      <a:pt x="920475" y="2258210"/>
                      <a:pt x="1009163" y="2246395"/>
                    </a:cubicBezTo>
                    <a:cubicBezTo>
                      <a:pt x="1048215" y="2249828"/>
                      <a:pt x="1056793" y="2211343"/>
                      <a:pt x="1064509" y="2181523"/>
                    </a:cubicBezTo>
                    <a:cubicBezTo>
                      <a:pt x="1068891" y="2164568"/>
                      <a:pt x="1080891" y="2141898"/>
                      <a:pt x="1066319" y="2127130"/>
                    </a:cubicBezTo>
                    <a:cubicBezTo>
                      <a:pt x="1059649" y="2120176"/>
                      <a:pt x="1047360" y="2118939"/>
                      <a:pt x="1040880" y="2126748"/>
                    </a:cubicBezTo>
                    <a:cubicBezTo>
                      <a:pt x="1072891" y="2011199"/>
                      <a:pt x="1102423" y="1886887"/>
                      <a:pt x="1131284" y="1746853"/>
                    </a:cubicBezTo>
                    <a:cubicBezTo>
                      <a:pt x="1212539" y="1785910"/>
                      <a:pt x="1253406" y="1672170"/>
                      <a:pt x="1265123" y="1615396"/>
                    </a:cubicBezTo>
                    <a:cubicBezTo>
                      <a:pt x="1272556" y="1576813"/>
                      <a:pt x="1289035" y="1532615"/>
                      <a:pt x="1267220" y="1495842"/>
                    </a:cubicBezTo>
                    <a:cubicBezTo>
                      <a:pt x="1308753" y="1502893"/>
                      <a:pt x="1299417" y="1407061"/>
                      <a:pt x="1300464" y="1370004"/>
                    </a:cubicBezTo>
                    <a:close/>
                    <a:moveTo>
                      <a:pt x="1249313" y="3490682"/>
                    </a:moveTo>
                    <a:cubicBezTo>
                      <a:pt x="1249885" y="3491063"/>
                      <a:pt x="1250550" y="3491156"/>
                      <a:pt x="1251215" y="3491156"/>
                    </a:cubicBezTo>
                    <a:cubicBezTo>
                      <a:pt x="1263030" y="3539647"/>
                      <a:pt x="1222637" y="3551936"/>
                      <a:pt x="1181203" y="3557652"/>
                    </a:cubicBezTo>
                    <a:cubicBezTo>
                      <a:pt x="1091464" y="3573462"/>
                      <a:pt x="998395" y="3563745"/>
                      <a:pt x="910377" y="3540982"/>
                    </a:cubicBezTo>
                    <a:cubicBezTo>
                      <a:pt x="850649" y="3519167"/>
                      <a:pt x="702898" y="3506399"/>
                      <a:pt x="709852" y="3429051"/>
                    </a:cubicBezTo>
                    <a:cubicBezTo>
                      <a:pt x="739002" y="3461722"/>
                      <a:pt x="803302" y="3464867"/>
                      <a:pt x="843030" y="3480491"/>
                    </a:cubicBezTo>
                    <a:cubicBezTo>
                      <a:pt x="936094" y="3506306"/>
                      <a:pt x="1098608" y="3563364"/>
                      <a:pt x="1189296" y="3532214"/>
                    </a:cubicBezTo>
                    <a:cubicBezTo>
                      <a:pt x="1213781" y="3528595"/>
                      <a:pt x="1241024" y="3515832"/>
                      <a:pt x="1249313" y="3490682"/>
                    </a:cubicBezTo>
                    <a:close/>
                    <a:moveTo>
                      <a:pt x="863984" y="3230624"/>
                    </a:moveTo>
                    <a:cubicBezTo>
                      <a:pt x="888753" y="3205665"/>
                      <a:pt x="929140" y="3215000"/>
                      <a:pt x="955053" y="3233289"/>
                    </a:cubicBezTo>
                    <a:cubicBezTo>
                      <a:pt x="1023926" y="3293492"/>
                      <a:pt x="1084510" y="3364081"/>
                      <a:pt x="1164718" y="3410948"/>
                    </a:cubicBezTo>
                    <a:cubicBezTo>
                      <a:pt x="1186059" y="3424381"/>
                      <a:pt x="1213111" y="3436005"/>
                      <a:pt x="1227209" y="3458676"/>
                    </a:cubicBezTo>
                    <a:cubicBezTo>
                      <a:pt x="1245406" y="3489156"/>
                      <a:pt x="1211683" y="3512590"/>
                      <a:pt x="1183105" y="3511925"/>
                    </a:cubicBezTo>
                    <a:cubicBezTo>
                      <a:pt x="1171388" y="3513450"/>
                      <a:pt x="1161388" y="3514688"/>
                      <a:pt x="1158146" y="3520878"/>
                    </a:cubicBezTo>
                    <a:cubicBezTo>
                      <a:pt x="1013065" y="3523451"/>
                      <a:pt x="869701" y="3471058"/>
                      <a:pt x="732239" y="3427335"/>
                    </a:cubicBezTo>
                    <a:cubicBezTo>
                      <a:pt x="690800" y="3395896"/>
                      <a:pt x="687562" y="3297590"/>
                      <a:pt x="694614" y="3251485"/>
                    </a:cubicBezTo>
                    <a:cubicBezTo>
                      <a:pt x="698707" y="3235959"/>
                      <a:pt x="696326" y="3200520"/>
                      <a:pt x="715475" y="3192613"/>
                    </a:cubicBezTo>
                    <a:cubicBezTo>
                      <a:pt x="716996" y="3192613"/>
                      <a:pt x="718429" y="3192994"/>
                      <a:pt x="719759" y="3193757"/>
                    </a:cubicBezTo>
                    <a:cubicBezTo>
                      <a:pt x="721857" y="3194232"/>
                      <a:pt x="722331" y="3195757"/>
                      <a:pt x="722331" y="3195850"/>
                    </a:cubicBezTo>
                    <a:cubicBezTo>
                      <a:pt x="734430" y="3273012"/>
                      <a:pt x="813498" y="3315307"/>
                      <a:pt x="863984" y="3230624"/>
                    </a:cubicBezTo>
                    <a:close/>
                    <a:moveTo>
                      <a:pt x="327384" y="711663"/>
                    </a:moveTo>
                    <a:lnTo>
                      <a:pt x="327384" y="711663"/>
                    </a:lnTo>
                    <a:cubicBezTo>
                      <a:pt x="327384" y="711663"/>
                      <a:pt x="327384" y="711663"/>
                      <a:pt x="327384" y="711663"/>
                    </a:cubicBezTo>
                    <a:cubicBezTo>
                      <a:pt x="382065" y="865507"/>
                      <a:pt x="354152" y="1045836"/>
                      <a:pt x="342915" y="1206159"/>
                    </a:cubicBezTo>
                    <a:cubicBezTo>
                      <a:pt x="339389" y="1247975"/>
                      <a:pt x="336435" y="1290177"/>
                      <a:pt x="334147" y="1331807"/>
                    </a:cubicBezTo>
                    <a:cubicBezTo>
                      <a:pt x="331291" y="1351142"/>
                      <a:pt x="353199" y="1357431"/>
                      <a:pt x="365204" y="1368194"/>
                    </a:cubicBezTo>
                    <a:cubicBezTo>
                      <a:pt x="348915" y="1420876"/>
                      <a:pt x="320337" y="1472124"/>
                      <a:pt x="323672" y="1528899"/>
                    </a:cubicBezTo>
                    <a:cubicBezTo>
                      <a:pt x="319476" y="1524992"/>
                      <a:pt x="315193" y="1520992"/>
                      <a:pt x="310620" y="1516610"/>
                    </a:cubicBezTo>
                    <a:cubicBezTo>
                      <a:pt x="311667" y="1513084"/>
                      <a:pt x="312620" y="1509466"/>
                      <a:pt x="313383" y="1505940"/>
                    </a:cubicBezTo>
                    <a:cubicBezTo>
                      <a:pt x="318718" y="1503275"/>
                      <a:pt x="320621" y="1495274"/>
                      <a:pt x="315955" y="1491269"/>
                    </a:cubicBezTo>
                    <a:cubicBezTo>
                      <a:pt x="316811" y="1236928"/>
                      <a:pt x="265465" y="962674"/>
                      <a:pt x="327384" y="711663"/>
                    </a:cubicBezTo>
                    <a:cubicBezTo>
                      <a:pt x="327384" y="711663"/>
                      <a:pt x="327384" y="711663"/>
                      <a:pt x="327384" y="711663"/>
                    </a:cubicBezTo>
                    <a:close/>
                    <a:moveTo>
                      <a:pt x="263181" y="1795055"/>
                    </a:moveTo>
                    <a:cubicBezTo>
                      <a:pt x="256320" y="1795055"/>
                      <a:pt x="249464" y="1795627"/>
                      <a:pt x="242701" y="1796673"/>
                    </a:cubicBezTo>
                    <a:cubicBezTo>
                      <a:pt x="172396" y="1729229"/>
                      <a:pt x="180303" y="1610823"/>
                      <a:pt x="164586" y="1520610"/>
                    </a:cubicBezTo>
                    <a:cubicBezTo>
                      <a:pt x="206881" y="1531373"/>
                      <a:pt x="252320" y="1528517"/>
                      <a:pt x="293471" y="1514229"/>
                    </a:cubicBezTo>
                    <a:cubicBezTo>
                      <a:pt x="293852" y="1521182"/>
                      <a:pt x="302997" y="1526043"/>
                      <a:pt x="308239" y="1520610"/>
                    </a:cubicBezTo>
                    <a:cubicBezTo>
                      <a:pt x="338245" y="1572240"/>
                      <a:pt x="372442" y="1604632"/>
                      <a:pt x="420741" y="1645495"/>
                    </a:cubicBezTo>
                    <a:cubicBezTo>
                      <a:pt x="421025" y="1645783"/>
                      <a:pt x="421025" y="1646639"/>
                      <a:pt x="420932" y="1646830"/>
                    </a:cubicBezTo>
                    <a:cubicBezTo>
                      <a:pt x="414262" y="1659216"/>
                      <a:pt x="395019" y="1652453"/>
                      <a:pt x="385875" y="1661216"/>
                    </a:cubicBezTo>
                    <a:cubicBezTo>
                      <a:pt x="380349" y="1665119"/>
                      <a:pt x="378158" y="1673505"/>
                      <a:pt x="382349" y="1679124"/>
                    </a:cubicBezTo>
                    <a:cubicBezTo>
                      <a:pt x="370632" y="1712465"/>
                      <a:pt x="394256" y="1755904"/>
                      <a:pt x="361967" y="1781147"/>
                    </a:cubicBezTo>
                    <a:cubicBezTo>
                      <a:pt x="341101" y="1767333"/>
                      <a:pt x="322528" y="1796483"/>
                      <a:pt x="302713" y="1798199"/>
                    </a:cubicBezTo>
                    <a:cubicBezTo>
                      <a:pt x="302429" y="1798199"/>
                      <a:pt x="301378" y="1798292"/>
                      <a:pt x="301187" y="1798292"/>
                    </a:cubicBezTo>
                    <a:cubicBezTo>
                      <a:pt x="288424" y="1798962"/>
                      <a:pt x="276135" y="1794580"/>
                      <a:pt x="263181" y="1795055"/>
                    </a:cubicBezTo>
                    <a:close/>
                    <a:moveTo>
                      <a:pt x="163158" y="3101925"/>
                    </a:moveTo>
                    <a:cubicBezTo>
                      <a:pt x="176396" y="3106595"/>
                      <a:pt x="187736" y="3108879"/>
                      <a:pt x="198880" y="3109261"/>
                    </a:cubicBezTo>
                    <a:cubicBezTo>
                      <a:pt x="183731" y="3155179"/>
                      <a:pt x="184591" y="3204902"/>
                      <a:pt x="184973" y="3252532"/>
                    </a:cubicBezTo>
                    <a:cubicBezTo>
                      <a:pt x="166302" y="3255769"/>
                      <a:pt x="146678" y="3257393"/>
                      <a:pt x="128482" y="3251295"/>
                    </a:cubicBezTo>
                    <a:cubicBezTo>
                      <a:pt x="156204" y="3206809"/>
                      <a:pt x="156297" y="3152128"/>
                      <a:pt x="163158" y="3101925"/>
                    </a:cubicBezTo>
                    <a:close/>
                    <a:moveTo>
                      <a:pt x="347771" y="3580416"/>
                    </a:moveTo>
                    <a:cubicBezTo>
                      <a:pt x="348534" y="3566508"/>
                      <a:pt x="346152" y="3552889"/>
                      <a:pt x="344054" y="3539456"/>
                    </a:cubicBezTo>
                    <a:cubicBezTo>
                      <a:pt x="343961" y="3538884"/>
                      <a:pt x="344626" y="3538693"/>
                      <a:pt x="345008" y="3539075"/>
                    </a:cubicBezTo>
                    <a:cubicBezTo>
                      <a:pt x="358632" y="3555457"/>
                      <a:pt x="352534" y="3579942"/>
                      <a:pt x="355008" y="3600138"/>
                    </a:cubicBezTo>
                    <a:cubicBezTo>
                      <a:pt x="354725" y="3608138"/>
                      <a:pt x="358725" y="3618427"/>
                      <a:pt x="349296" y="3622618"/>
                    </a:cubicBezTo>
                    <a:cubicBezTo>
                      <a:pt x="252418" y="3681392"/>
                      <a:pt x="123719" y="3663768"/>
                      <a:pt x="25794" y="3615566"/>
                    </a:cubicBezTo>
                    <a:cubicBezTo>
                      <a:pt x="16361" y="3601375"/>
                      <a:pt x="20077" y="3574323"/>
                      <a:pt x="18649" y="3557364"/>
                    </a:cubicBezTo>
                    <a:cubicBezTo>
                      <a:pt x="36938" y="3612045"/>
                      <a:pt x="152678" y="3619948"/>
                      <a:pt x="203262" y="3621855"/>
                    </a:cubicBezTo>
                    <a:cubicBezTo>
                      <a:pt x="216025" y="3621283"/>
                      <a:pt x="387112" y="3616427"/>
                      <a:pt x="347771" y="3580416"/>
                    </a:cubicBezTo>
                    <a:close/>
                    <a:moveTo>
                      <a:pt x="249176" y="3309213"/>
                    </a:moveTo>
                    <a:cubicBezTo>
                      <a:pt x="239650" y="3297971"/>
                      <a:pt x="233077" y="3285110"/>
                      <a:pt x="225551" y="3272728"/>
                    </a:cubicBezTo>
                    <a:lnTo>
                      <a:pt x="225551" y="3272728"/>
                    </a:lnTo>
                    <a:cubicBezTo>
                      <a:pt x="221551" y="3263584"/>
                      <a:pt x="215263" y="3250816"/>
                      <a:pt x="204881" y="3249485"/>
                    </a:cubicBezTo>
                    <a:cubicBezTo>
                      <a:pt x="204597" y="3241006"/>
                      <a:pt x="204309" y="3232526"/>
                      <a:pt x="204216" y="3224335"/>
                    </a:cubicBezTo>
                    <a:cubicBezTo>
                      <a:pt x="243459" y="3230526"/>
                      <a:pt x="241557" y="3279110"/>
                      <a:pt x="249176" y="3309213"/>
                    </a:cubicBezTo>
                    <a:close/>
                    <a:moveTo>
                      <a:pt x="259181" y="3367890"/>
                    </a:moveTo>
                    <a:lnTo>
                      <a:pt x="259181" y="3367890"/>
                    </a:lnTo>
                    <a:cubicBezTo>
                      <a:pt x="264609" y="3380277"/>
                      <a:pt x="270325" y="3393040"/>
                      <a:pt x="278898" y="3402757"/>
                    </a:cubicBezTo>
                    <a:cubicBezTo>
                      <a:pt x="298522" y="3459057"/>
                      <a:pt x="323765" y="3516497"/>
                      <a:pt x="323002" y="3577179"/>
                    </a:cubicBezTo>
                    <a:cubicBezTo>
                      <a:pt x="323002" y="3577179"/>
                      <a:pt x="322718" y="3581086"/>
                      <a:pt x="321956" y="3581942"/>
                    </a:cubicBezTo>
                    <a:cubicBezTo>
                      <a:pt x="321100" y="3582797"/>
                      <a:pt x="319193" y="3583560"/>
                      <a:pt x="317667" y="3583849"/>
                    </a:cubicBezTo>
                    <a:cubicBezTo>
                      <a:pt x="227551" y="3603277"/>
                      <a:pt x="130008" y="3606710"/>
                      <a:pt x="46939" y="3562317"/>
                    </a:cubicBezTo>
                    <a:cubicBezTo>
                      <a:pt x="15217" y="3496682"/>
                      <a:pt x="47609" y="3391133"/>
                      <a:pt x="60846" y="3320070"/>
                    </a:cubicBezTo>
                    <a:cubicBezTo>
                      <a:pt x="91806" y="3301971"/>
                      <a:pt x="132673" y="3280826"/>
                      <a:pt x="166493" y="3281398"/>
                    </a:cubicBezTo>
                    <a:cubicBezTo>
                      <a:pt x="215835" y="3278156"/>
                      <a:pt x="242222" y="3328931"/>
                      <a:pt x="259181" y="3367890"/>
                    </a:cubicBezTo>
                    <a:close/>
                    <a:moveTo>
                      <a:pt x="216881" y="3092590"/>
                    </a:moveTo>
                    <a:cubicBezTo>
                      <a:pt x="215551" y="3092972"/>
                      <a:pt x="214123" y="3093162"/>
                      <a:pt x="212500" y="3093446"/>
                    </a:cubicBezTo>
                    <a:cubicBezTo>
                      <a:pt x="214788" y="3086018"/>
                      <a:pt x="216881" y="3077445"/>
                      <a:pt x="212881" y="3070203"/>
                    </a:cubicBezTo>
                    <a:cubicBezTo>
                      <a:pt x="213835" y="3069919"/>
                      <a:pt x="214690" y="3069538"/>
                      <a:pt x="215551" y="3069157"/>
                    </a:cubicBezTo>
                    <a:cubicBezTo>
                      <a:pt x="216881" y="3077636"/>
                      <a:pt x="217644" y="3084874"/>
                      <a:pt x="216881" y="3092590"/>
                    </a:cubicBezTo>
                    <a:close/>
                    <a:moveTo>
                      <a:pt x="277182" y="2798522"/>
                    </a:moveTo>
                    <a:cubicBezTo>
                      <a:pt x="263372" y="2876637"/>
                      <a:pt x="238794" y="2954272"/>
                      <a:pt x="221077" y="3031815"/>
                    </a:cubicBezTo>
                    <a:cubicBezTo>
                      <a:pt x="218886" y="3058775"/>
                      <a:pt x="191545" y="3056677"/>
                      <a:pt x="172684" y="3048295"/>
                    </a:cubicBezTo>
                    <a:cubicBezTo>
                      <a:pt x="156395" y="3044676"/>
                      <a:pt x="157441" y="3027718"/>
                      <a:pt x="161349" y="3014670"/>
                    </a:cubicBezTo>
                    <a:cubicBezTo>
                      <a:pt x="180303" y="2911406"/>
                      <a:pt x="199736" y="2817671"/>
                      <a:pt x="222695" y="2717360"/>
                    </a:cubicBezTo>
                    <a:cubicBezTo>
                      <a:pt x="222695" y="2717360"/>
                      <a:pt x="222695" y="2717360"/>
                      <a:pt x="222695" y="2717360"/>
                    </a:cubicBezTo>
                    <a:lnTo>
                      <a:pt x="222695" y="2717360"/>
                    </a:lnTo>
                    <a:cubicBezTo>
                      <a:pt x="222695" y="2717360"/>
                      <a:pt x="222695" y="2717360"/>
                      <a:pt x="222695" y="2717360"/>
                    </a:cubicBezTo>
                    <a:cubicBezTo>
                      <a:pt x="242701" y="2734319"/>
                      <a:pt x="266228" y="2743845"/>
                      <a:pt x="288898" y="2744319"/>
                    </a:cubicBezTo>
                    <a:cubicBezTo>
                      <a:pt x="278233" y="2755943"/>
                      <a:pt x="282996" y="2781284"/>
                      <a:pt x="277182" y="2798522"/>
                    </a:cubicBezTo>
                    <a:close/>
                    <a:moveTo>
                      <a:pt x="288996" y="2678781"/>
                    </a:moveTo>
                    <a:cubicBezTo>
                      <a:pt x="267753" y="2675353"/>
                      <a:pt x="240985" y="2658776"/>
                      <a:pt x="237366" y="2636198"/>
                    </a:cubicBezTo>
                    <a:cubicBezTo>
                      <a:pt x="238985" y="2594285"/>
                      <a:pt x="252129" y="2552181"/>
                      <a:pt x="257367" y="2510267"/>
                    </a:cubicBezTo>
                    <a:lnTo>
                      <a:pt x="257367" y="2510267"/>
                    </a:lnTo>
                    <a:cubicBezTo>
                      <a:pt x="284326" y="2530273"/>
                      <a:pt x="319002" y="2540273"/>
                      <a:pt x="352534" y="2535892"/>
                    </a:cubicBezTo>
                    <a:cubicBezTo>
                      <a:pt x="332244" y="2565897"/>
                      <a:pt x="327574" y="2676781"/>
                      <a:pt x="288996" y="2678781"/>
                    </a:cubicBezTo>
                    <a:close/>
                    <a:moveTo>
                      <a:pt x="529718" y="2198765"/>
                    </a:moveTo>
                    <a:cubicBezTo>
                      <a:pt x="526290" y="2197337"/>
                      <a:pt x="522002" y="2197528"/>
                      <a:pt x="519146" y="2200100"/>
                    </a:cubicBezTo>
                    <a:cubicBezTo>
                      <a:pt x="412927" y="2197054"/>
                      <a:pt x="301285" y="2171048"/>
                      <a:pt x="218025" y="2101887"/>
                    </a:cubicBezTo>
                    <a:cubicBezTo>
                      <a:pt x="217453" y="2090649"/>
                      <a:pt x="222407" y="2079690"/>
                      <a:pt x="223458" y="2068546"/>
                    </a:cubicBezTo>
                    <a:cubicBezTo>
                      <a:pt x="224505" y="2061592"/>
                      <a:pt x="226030" y="2052163"/>
                      <a:pt x="228789" y="2052163"/>
                    </a:cubicBezTo>
                    <a:cubicBezTo>
                      <a:pt x="229170" y="2052163"/>
                      <a:pt x="229552" y="2052354"/>
                      <a:pt x="229933" y="2052638"/>
                    </a:cubicBezTo>
                    <a:cubicBezTo>
                      <a:pt x="225742" y="2061689"/>
                      <a:pt x="223933" y="2075216"/>
                      <a:pt x="237077" y="2073499"/>
                    </a:cubicBezTo>
                    <a:cubicBezTo>
                      <a:pt x="333100" y="2129418"/>
                      <a:pt x="453985" y="2152661"/>
                      <a:pt x="566106" y="2148661"/>
                    </a:cubicBezTo>
                    <a:cubicBezTo>
                      <a:pt x="555436" y="2166569"/>
                      <a:pt x="553343" y="2195147"/>
                      <a:pt x="529718" y="2198765"/>
                    </a:cubicBezTo>
                    <a:close/>
                    <a:moveTo>
                      <a:pt x="1054220" y="2141135"/>
                    </a:moveTo>
                    <a:cubicBezTo>
                      <a:pt x="1054411" y="2159043"/>
                      <a:pt x="1044787" y="2173332"/>
                      <a:pt x="1041834" y="2191621"/>
                    </a:cubicBezTo>
                    <a:cubicBezTo>
                      <a:pt x="1038215" y="2207719"/>
                      <a:pt x="1034215" y="2226013"/>
                      <a:pt x="1019447" y="2226394"/>
                    </a:cubicBezTo>
                    <a:cubicBezTo>
                      <a:pt x="901232" y="2246205"/>
                      <a:pt x="792539" y="2230297"/>
                      <a:pt x="673083" y="2203435"/>
                    </a:cubicBezTo>
                    <a:cubicBezTo>
                      <a:pt x="674511" y="2180383"/>
                      <a:pt x="681655" y="2157140"/>
                      <a:pt x="676990" y="2133990"/>
                    </a:cubicBezTo>
                    <a:cubicBezTo>
                      <a:pt x="678706" y="2132274"/>
                      <a:pt x="680799" y="2131134"/>
                      <a:pt x="683181" y="2130655"/>
                    </a:cubicBezTo>
                    <a:lnTo>
                      <a:pt x="683181" y="2130655"/>
                    </a:lnTo>
                    <a:cubicBezTo>
                      <a:pt x="681753" y="2146661"/>
                      <a:pt x="716713" y="2148851"/>
                      <a:pt x="728620" y="2155326"/>
                    </a:cubicBezTo>
                    <a:cubicBezTo>
                      <a:pt x="823978" y="2183048"/>
                      <a:pt x="929903" y="2186383"/>
                      <a:pt x="1023735" y="2151233"/>
                    </a:cubicBezTo>
                    <a:cubicBezTo>
                      <a:pt x="1033071" y="2154661"/>
                      <a:pt x="1040880" y="2142661"/>
                      <a:pt x="1035643" y="2135228"/>
                    </a:cubicBezTo>
                    <a:cubicBezTo>
                      <a:pt x="1035168" y="2134562"/>
                      <a:pt x="1037643" y="2133702"/>
                      <a:pt x="1037741" y="2134562"/>
                    </a:cubicBezTo>
                    <a:cubicBezTo>
                      <a:pt x="1038787" y="2140181"/>
                      <a:pt x="1046788" y="2143228"/>
                      <a:pt x="1051741" y="2140181"/>
                    </a:cubicBezTo>
                    <a:cubicBezTo>
                      <a:pt x="1052123" y="2139898"/>
                      <a:pt x="1054030" y="2140181"/>
                      <a:pt x="1054220" y="2141135"/>
                    </a:cubicBezTo>
                    <a:close/>
                    <a:moveTo>
                      <a:pt x="1025452" y="2130181"/>
                    </a:moveTo>
                    <a:cubicBezTo>
                      <a:pt x="921522" y="2172094"/>
                      <a:pt x="804544" y="2155898"/>
                      <a:pt x="697186" y="2138753"/>
                    </a:cubicBezTo>
                    <a:cubicBezTo>
                      <a:pt x="698995" y="2137228"/>
                      <a:pt x="700140" y="2134944"/>
                      <a:pt x="700326" y="2132465"/>
                    </a:cubicBezTo>
                    <a:cubicBezTo>
                      <a:pt x="711094" y="2124083"/>
                      <a:pt x="704996" y="2105124"/>
                      <a:pt x="708233" y="2092840"/>
                    </a:cubicBezTo>
                    <a:cubicBezTo>
                      <a:pt x="714047" y="2022632"/>
                      <a:pt x="720810" y="1949471"/>
                      <a:pt x="704042" y="1879933"/>
                    </a:cubicBezTo>
                    <a:cubicBezTo>
                      <a:pt x="713857" y="1869453"/>
                      <a:pt x="765105" y="1828586"/>
                      <a:pt x="724238" y="1819725"/>
                    </a:cubicBezTo>
                    <a:cubicBezTo>
                      <a:pt x="721573" y="1819632"/>
                      <a:pt x="718903" y="1820586"/>
                      <a:pt x="716903" y="1822298"/>
                    </a:cubicBezTo>
                    <a:cubicBezTo>
                      <a:pt x="733574" y="1780766"/>
                      <a:pt x="749198" y="1743327"/>
                      <a:pt x="764724" y="1707893"/>
                    </a:cubicBezTo>
                    <a:cubicBezTo>
                      <a:pt x="769678" y="1698748"/>
                      <a:pt x="754151" y="1688552"/>
                      <a:pt x="749672" y="1699130"/>
                    </a:cubicBezTo>
                    <a:cubicBezTo>
                      <a:pt x="692325" y="1829442"/>
                      <a:pt x="633076" y="1992147"/>
                      <a:pt x="581539" y="2130846"/>
                    </a:cubicBezTo>
                    <a:cubicBezTo>
                      <a:pt x="578776" y="2124748"/>
                      <a:pt x="566297" y="2125799"/>
                      <a:pt x="570776" y="2133990"/>
                    </a:cubicBezTo>
                    <a:cubicBezTo>
                      <a:pt x="461036" y="2143326"/>
                      <a:pt x="344533" y="2115129"/>
                      <a:pt x="242892" y="2069118"/>
                    </a:cubicBezTo>
                    <a:cubicBezTo>
                      <a:pt x="267083" y="1991291"/>
                      <a:pt x="294903" y="1911464"/>
                      <a:pt x="293280" y="1828684"/>
                    </a:cubicBezTo>
                    <a:cubicBezTo>
                      <a:pt x="319100" y="1828968"/>
                      <a:pt x="347199" y="1817632"/>
                      <a:pt x="361869" y="1795720"/>
                    </a:cubicBezTo>
                    <a:cubicBezTo>
                      <a:pt x="374158" y="1805534"/>
                      <a:pt x="390256" y="1793436"/>
                      <a:pt x="396638" y="1782101"/>
                    </a:cubicBezTo>
                    <a:cubicBezTo>
                      <a:pt x="412071" y="1752378"/>
                      <a:pt x="403308" y="1714749"/>
                      <a:pt x="394638" y="1684841"/>
                    </a:cubicBezTo>
                    <a:cubicBezTo>
                      <a:pt x="418551" y="1688459"/>
                      <a:pt x="450268" y="1672552"/>
                      <a:pt x="449794" y="1645592"/>
                    </a:cubicBezTo>
                    <a:cubicBezTo>
                      <a:pt x="446747" y="1619205"/>
                      <a:pt x="415118" y="1608251"/>
                      <a:pt x="397875" y="1591292"/>
                    </a:cubicBezTo>
                    <a:lnTo>
                      <a:pt x="397875" y="1591292"/>
                    </a:lnTo>
                    <a:cubicBezTo>
                      <a:pt x="378446" y="1576338"/>
                      <a:pt x="358441" y="1560905"/>
                      <a:pt x="340342" y="1543760"/>
                    </a:cubicBezTo>
                    <a:cubicBezTo>
                      <a:pt x="337482" y="1486316"/>
                      <a:pt x="360250" y="1431639"/>
                      <a:pt x="379967" y="1378864"/>
                    </a:cubicBezTo>
                    <a:cubicBezTo>
                      <a:pt x="481516" y="1450402"/>
                      <a:pt x="583158" y="1528899"/>
                      <a:pt x="689469" y="1591864"/>
                    </a:cubicBezTo>
                    <a:cubicBezTo>
                      <a:pt x="720713" y="1591864"/>
                      <a:pt x="742146" y="1561858"/>
                      <a:pt x="767296" y="1546997"/>
                    </a:cubicBezTo>
                    <a:cubicBezTo>
                      <a:pt x="796158" y="1525662"/>
                      <a:pt x="826071" y="1503558"/>
                      <a:pt x="854937" y="1481269"/>
                    </a:cubicBezTo>
                    <a:cubicBezTo>
                      <a:pt x="859128" y="1482795"/>
                      <a:pt x="863984" y="1482506"/>
                      <a:pt x="867794" y="1479934"/>
                    </a:cubicBezTo>
                    <a:cubicBezTo>
                      <a:pt x="1034024" y="1648927"/>
                      <a:pt x="959626" y="1624061"/>
                      <a:pt x="1128238" y="1474315"/>
                    </a:cubicBezTo>
                    <a:cubicBezTo>
                      <a:pt x="1133094" y="1480985"/>
                      <a:pt x="1143382" y="1478413"/>
                      <a:pt x="1147671" y="1472408"/>
                    </a:cubicBezTo>
                    <a:cubicBezTo>
                      <a:pt x="1139857" y="1689985"/>
                      <a:pt x="1073082" y="1915274"/>
                      <a:pt x="1025452" y="2130181"/>
                    </a:cubicBezTo>
                    <a:close/>
                    <a:moveTo>
                      <a:pt x="1257694" y="1537188"/>
                    </a:moveTo>
                    <a:cubicBezTo>
                      <a:pt x="1247215" y="1573003"/>
                      <a:pt x="1238736" y="1611396"/>
                      <a:pt x="1224544" y="1647592"/>
                    </a:cubicBezTo>
                    <a:cubicBezTo>
                      <a:pt x="1205492" y="1693985"/>
                      <a:pt x="1186822" y="1731517"/>
                      <a:pt x="1137094" y="1715702"/>
                    </a:cubicBezTo>
                    <a:cubicBezTo>
                      <a:pt x="1146620" y="1659881"/>
                      <a:pt x="1154243" y="1599390"/>
                      <a:pt x="1161197" y="1525373"/>
                    </a:cubicBezTo>
                    <a:cubicBezTo>
                      <a:pt x="1195203" y="1518801"/>
                      <a:pt x="1227972" y="1507084"/>
                      <a:pt x="1258267" y="1490414"/>
                    </a:cubicBezTo>
                    <a:cubicBezTo>
                      <a:pt x="1266076" y="1504893"/>
                      <a:pt x="1261411" y="1522136"/>
                      <a:pt x="1257694" y="15371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10" name="Graphic 38" descr="A man with prosthetic leg">
                <a:extLst>
                  <a:ext uri="{FF2B5EF4-FFF2-40B4-BE49-F238E27FC236}">
                    <a16:creationId xmlns:a16="http://schemas.microsoft.com/office/drawing/2014/main" id="{FF09CFEC-0831-C627-5892-3F4CC07FE9B7}"/>
                  </a:ext>
                </a:extLst>
              </p:cNvPr>
              <p:cNvGrpSpPr/>
              <p:nvPr/>
            </p:nvGrpSpPr>
            <p:grpSpPr>
              <a:xfrm>
                <a:off x="2680511" y="2443963"/>
                <a:ext cx="173233" cy="1064911"/>
                <a:chOff x="2680511" y="2443963"/>
                <a:chExt cx="173233" cy="1064911"/>
              </a:xfrm>
              <a:solidFill>
                <a:srgbClr val="FFFFFF"/>
              </a:solidFill>
            </p:grpSpPr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0198D0BA-E921-1945-464D-E9DC9751AC72}"/>
                    </a:ext>
                  </a:extLst>
                </p:cNvPr>
                <p:cNvSpPr/>
                <p:nvPr/>
              </p:nvSpPr>
              <p:spPr>
                <a:xfrm>
                  <a:off x="2823409" y="3477343"/>
                  <a:ext cx="30335" cy="31531"/>
                </a:xfrm>
                <a:custGeom>
                  <a:avLst/>
                  <a:gdLst>
                    <a:gd name="connsiteX0" fmla="*/ 21034 w 30335"/>
                    <a:gd name="connsiteY0" fmla="*/ 7977 h 31531"/>
                    <a:gd name="connsiteX1" fmla="*/ 19890 w 30335"/>
                    <a:gd name="connsiteY1" fmla="*/ 39509 h 31531"/>
                    <a:gd name="connsiteX2" fmla="*/ 21034 w 30335"/>
                    <a:gd name="connsiteY2" fmla="*/ 7977 h 31531"/>
                    <a:gd name="connsiteX3" fmla="*/ 21034 w 30335"/>
                    <a:gd name="connsiteY3" fmla="*/ 7977 h 31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335" h="31531">
                      <a:moveTo>
                        <a:pt x="21034" y="7977"/>
                      </a:moveTo>
                      <a:cubicBezTo>
                        <a:pt x="1219" y="8075"/>
                        <a:pt x="-683" y="38843"/>
                        <a:pt x="19890" y="39509"/>
                      </a:cubicBezTo>
                      <a:cubicBezTo>
                        <a:pt x="39705" y="39416"/>
                        <a:pt x="41612" y="8647"/>
                        <a:pt x="21034" y="7977"/>
                      </a:cubicBezTo>
                      <a:lnTo>
                        <a:pt x="21034" y="79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2" name="Freeform: Shape 211">
                  <a:extLst>
                    <a:ext uri="{FF2B5EF4-FFF2-40B4-BE49-F238E27FC236}">
                      <a16:creationId xmlns:a16="http://schemas.microsoft.com/office/drawing/2014/main" id="{6234F0C0-46DF-9B42-F813-A1FC7448917D}"/>
                    </a:ext>
                  </a:extLst>
                </p:cNvPr>
                <p:cNvSpPr/>
                <p:nvPr/>
              </p:nvSpPr>
              <p:spPr>
                <a:xfrm>
                  <a:off x="2817747" y="3318736"/>
                  <a:ext cx="21314" cy="25789"/>
                </a:xfrm>
                <a:custGeom>
                  <a:avLst/>
                  <a:gdLst>
                    <a:gd name="connsiteX0" fmla="*/ 15835 w 21314"/>
                    <a:gd name="connsiteY0" fmla="*/ 7977 h 25789"/>
                    <a:gd name="connsiteX1" fmla="*/ 10788 w 21314"/>
                    <a:gd name="connsiteY1" fmla="*/ 31699 h 25789"/>
                    <a:gd name="connsiteX2" fmla="*/ 21077 w 21314"/>
                    <a:gd name="connsiteY2" fmla="*/ 9121 h 25789"/>
                    <a:gd name="connsiteX3" fmla="*/ 15835 w 21314"/>
                    <a:gd name="connsiteY3" fmla="*/ 7977 h 25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314" h="25789">
                      <a:moveTo>
                        <a:pt x="15835" y="7977"/>
                      </a:moveTo>
                      <a:cubicBezTo>
                        <a:pt x="4597" y="8358"/>
                        <a:pt x="1453" y="26364"/>
                        <a:pt x="10788" y="31699"/>
                      </a:cubicBezTo>
                      <a:cubicBezTo>
                        <a:pt x="23268" y="41318"/>
                        <a:pt x="33268" y="14549"/>
                        <a:pt x="21077" y="9121"/>
                      </a:cubicBezTo>
                      <a:cubicBezTo>
                        <a:pt x="21077" y="9214"/>
                        <a:pt x="19361" y="7977"/>
                        <a:pt x="15835" y="797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221C5E59-FFB7-CBF8-1C24-F3D196F91708}"/>
                    </a:ext>
                  </a:extLst>
                </p:cNvPr>
                <p:cNvSpPr/>
                <p:nvPr/>
              </p:nvSpPr>
              <p:spPr>
                <a:xfrm>
                  <a:off x="2798203" y="3111164"/>
                  <a:ext cx="26766" cy="37116"/>
                </a:xfrm>
                <a:custGeom>
                  <a:avLst/>
                  <a:gdLst>
                    <a:gd name="connsiteX0" fmla="*/ 17090 w 26766"/>
                    <a:gd name="connsiteY0" fmla="*/ 7977 h 37116"/>
                    <a:gd name="connsiteX1" fmla="*/ 11564 w 26766"/>
                    <a:gd name="connsiteY1" fmla="*/ 39127 h 37116"/>
                    <a:gd name="connsiteX2" fmla="*/ 31095 w 26766"/>
                    <a:gd name="connsiteY2" fmla="*/ 31890 h 37116"/>
                    <a:gd name="connsiteX3" fmla="*/ 17090 w 26766"/>
                    <a:gd name="connsiteY3" fmla="*/ 7977 h 37116"/>
                    <a:gd name="connsiteX4" fmla="*/ 17090 w 26766"/>
                    <a:gd name="connsiteY4" fmla="*/ 7977 h 37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6766" h="37116">
                      <a:moveTo>
                        <a:pt x="17090" y="7977"/>
                      </a:moveTo>
                      <a:cubicBezTo>
                        <a:pt x="1657" y="8549"/>
                        <a:pt x="3089" y="30555"/>
                        <a:pt x="11564" y="39127"/>
                      </a:cubicBezTo>
                      <a:cubicBezTo>
                        <a:pt x="15090" y="52653"/>
                        <a:pt x="28425" y="40081"/>
                        <a:pt x="31095" y="31890"/>
                      </a:cubicBezTo>
                      <a:cubicBezTo>
                        <a:pt x="34426" y="21885"/>
                        <a:pt x="28997" y="8075"/>
                        <a:pt x="17090" y="7977"/>
                      </a:cubicBezTo>
                      <a:lnTo>
                        <a:pt x="17090" y="79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2748F794-63B5-9A0B-3633-ABA312A46956}"/>
                    </a:ext>
                  </a:extLst>
                </p:cNvPr>
                <p:cNvSpPr/>
                <p:nvPr/>
              </p:nvSpPr>
              <p:spPr>
                <a:xfrm>
                  <a:off x="2764346" y="2938810"/>
                  <a:ext cx="24559" cy="24727"/>
                </a:xfrm>
                <a:custGeom>
                  <a:avLst/>
                  <a:gdLst>
                    <a:gd name="connsiteX0" fmla="*/ 17033 w 24559"/>
                    <a:gd name="connsiteY0" fmla="*/ 8008 h 24727"/>
                    <a:gd name="connsiteX1" fmla="*/ 18652 w 24559"/>
                    <a:gd name="connsiteY1" fmla="*/ 32679 h 24727"/>
                    <a:gd name="connsiteX2" fmla="*/ 17033 w 24559"/>
                    <a:gd name="connsiteY2" fmla="*/ 8008 h 247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4559" h="24727">
                      <a:moveTo>
                        <a:pt x="17033" y="8008"/>
                      </a:moveTo>
                      <a:cubicBezTo>
                        <a:pt x="-19" y="8008"/>
                        <a:pt x="2363" y="33632"/>
                        <a:pt x="18652" y="32679"/>
                      </a:cubicBezTo>
                      <a:cubicBezTo>
                        <a:pt x="34941" y="32777"/>
                        <a:pt x="32657" y="6961"/>
                        <a:pt x="17033" y="800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83112C4B-3FC6-00E6-4806-96F37D7F743E}"/>
                    </a:ext>
                  </a:extLst>
                </p:cNvPr>
                <p:cNvSpPr/>
                <p:nvPr/>
              </p:nvSpPr>
              <p:spPr>
                <a:xfrm>
                  <a:off x="2737776" y="2768022"/>
                  <a:ext cx="23628" cy="26215"/>
                </a:xfrm>
                <a:custGeom>
                  <a:avLst/>
                  <a:gdLst>
                    <a:gd name="connsiteX0" fmla="*/ 17980 w 23628"/>
                    <a:gd name="connsiteY0" fmla="*/ 7993 h 26215"/>
                    <a:gd name="connsiteX1" fmla="*/ 17124 w 23628"/>
                    <a:gd name="connsiteY1" fmla="*/ 34190 h 26215"/>
                    <a:gd name="connsiteX2" fmla="*/ 17980 w 23628"/>
                    <a:gd name="connsiteY2" fmla="*/ 7993 h 26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3628" h="26215">
                      <a:moveTo>
                        <a:pt x="17980" y="7993"/>
                      </a:moveTo>
                      <a:cubicBezTo>
                        <a:pt x="1309" y="7230"/>
                        <a:pt x="1118" y="33618"/>
                        <a:pt x="17124" y="34190"/>
                      </a:cubicBezTo>
                      <a:cubicBezTo>
                        <a:pt x="32078" y="34478"/>
                        <a:pt x="33315" y="8282"/>
                        <a:pt x="17980" y="799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1E62A8BC-9B38-DB27-ED7D-CD8563DD7EC8}"/>
                    </a:ext>
                  </a:extLst>
                </p:cNvPr>
                <p:cNvSpPr/>
                <p:nvPr/>
              </p:nvSpPr>
              <p:spPr>
                <a:xfrm>
                  <a:off x="2713003" y="2596463"/>
                  <a:ext cx="26532" cy="27882"/>
                </a:xfrm>
                <a:custGeom>
                  <a:avLst/>
                  <a:gdLst>
                    <a:gd name="connsiteX0" fmla="*/ 18556 w 26532"/>
                    <a:gd name="connsiteY0" fmla="*/ 7991 h 27882"/>
                    <a:gd name="connsiteX1" fmla="*/ 7411 w 26532"/>
                    <a:gd name="connsiteY1" fmla="*/ 27708 h 27882"/>
                    <a:gd name="connsiteX2" fmla="*/ 18556 w 26532"/>
                    <a:gd name="connsiteY2" fmla="*/ 7991 h 278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6532" h="27882">
                      <a:moveTo>
                        <a:pt x="18556" y="7991"/>
                      </a:moveTo>
                      <a:cubicBezTo>
                        <a:pt x="8555" y="7512"/>
                        <a:pt x="1601" y="19517"/>
                        <a:pt x="7411" y="27708"/>
                      </a:cubicBezTo>
                      <a:cubicBezTo>
                        <a:pt x="15890" y="53142"/>
                        <a:pt x="50469" y="11228"/>
                        <a:pt x="18556" y="79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CB696375-5879-D623-C181-4E6436695427}"/>
                    </a:ext>
                  </a:extLst>
                </p:cNvPr>
                <p:cNvSpPr/>
                <p:nvPr/>
              </p:nvSpPr>
              <p:spPr>
                <a:xfrm>
                  <a:off x="2680511" y="2443963"/>
                  <a:ext cx="21436" cy="22679"/>
                </a:xfrm>
                <a:custGeom>
                  <a:avLst/>
                  <a:gdLst>
                    <a:gd name="connsiteX0" fmla="*/ 14753 w 21436"/>
                    <a:gd name="connsiteY0" fmla="*/ 7977 h 22679"/>
                    <a:gd name="connsiteX1" fmla="*/ 16372 w 21436"/>
                    <a:gd name="connsiteY1" fmla="*/ 30652 h 22679"/>
                    <a:gd name="connsiteX2" fmla="*/ 14753 w 21436"/>
                    <a:gd name="connsiteY2" fmla="*/ 7977 h 226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436" h="22679">
                      <a:moveTo>
                        <a:pt x="14753" y="7977"/>
                      </a:moveTo>
                      <a:cubicBezTo>
                        <a:pt x="1608" y="8075"/>
                        <a:pt x="2181" y="31029"/>
                        <a:pt x="16372" y="30652"/>
                      </a:cubicBezTo>
                      <a:cubicBezTo>
                        <a:pt x="31712" y="29890"/>
                        <a:pt x="29042" y="8075"/>
                        <a:pt x="14753" y="797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218" name="Graphic 87" descr="A round eyeglasses">
            <a:extLst>
              <a:ext uri="{FF2B5EF4-FFF2-40B4-BE49-F238E27FC236}">
                <a16:creationId xmlns:a16="http://schemas.microsoft.com/office/drawing/2014/main" id="{6304F79E-A1B4-1326-9B00-517CBA9D330B}"/>
              </a:ext>
            </a:extLst>
          </p:cNvPr>
          <p:cNvSpPr/>
          <p:nvPr/>
        </p:nvSpPr>
        <p:spPr>
          <a:xfrm>
            <a:off x="5274192" y="1712885"/>
            <a:ext cx="548490" cy="164368"/>
          </a:xfrm>
          <a:custGeom>
            <a:avLst/>
            <a:gdLst>
              <a:gd name="connsiteX0" fmla="*/ 265777 w 548490"/>
              <a:gd name="connsiteY0" fmla="*/ 164685 h 164368"/>
              <a:gd name="connsiteX1" fmla="*/ 194825 w 548490"/>
              <a:gd name="connsiteY1" fmla="*/ 101496 h 164368"/>
              <a:gd name="connsiteX2" fmla="*/ 194225 w 548490"/>
              <a:gd name="connsiteY2" fmla="*/ 101505 h 164368"/>
              <a:gd name="connsiteX3" fmla="*/ 180633 w 548490"/>
              <a:gd name="connsiteY3" fmla="*/ 97019 h 164368"/>
              <a:gd name="connsiteX4" fmla="*/ 170422 w 548490"/>
              <a:gd name="connsiteY4" fmla="*/ 86256 h 164368"/>
              <a:gd name="connsiteX5" fmla="*/ 19556 w 548490"/>
              <a:gd name="connsiteY5" fmla="*/ 91514 h 164368"/>
              <a:gd name="connsiteX6" fmla="*/ 11717 w 548490"/>
              <a:gd name="connsiteY6" fmla="*/ 95943 h 164368"/>
              <a:gd name="connsiteX7" fmla="*/ 4335 w 548490"/>
              <a:gd name="connsiteY7" fmla="*/ 93781 h 164368"/>
              <a:gd name="connsiteX8" fmla="*/ 525 w 548490"/>
              <a:gd name="connsiteY8" fmla="*/ 88561 h 164368"/>
              <a:gd name="connsiteX9" fmla="*/ 19413 w 548490"/>
              <a:gd name="connsiteY9" fmla="*/ 76778 h 164368"/>
              <a:gd name="connsiteX10" fmla="*/ 114472 w 548490"/>
              <a:gd name="connsiteY10" fmla="*/ 71559 h 164368"/>
              <a:gd name="connsiteX11" fmla="*/ 114520 w 548490"/>
              <a:gd name="connsiteY11" fmla="*/ 71559 h 164368"/>
              <a:gd name="connsiteX12" fmla="*/ 173889 w 548490"/>
              <a:gd name="connsiteY12" fmla="*/ 71778 h 164368"/>
              <a:gd name="connsiteX13" fmla="*/ 231849 w 548490"/>
              <a:gd name="connsiteY13" fmla="*/ 25620 h 164368"/>
              <a:gd name="connsiteX14" fmla="*/ 339186 w 548490"/>
              <a:gd name="connsiteY14" fmla="*/ 56424 h 164368"/>
              <a:gd name="connsiteX15" fmla="*/ 399013 w 548490"/>
              <a:gd name="connsiteY15" fmla="*/ 51985 h 164368"/>
              <a:gd name="connsiteX16" fmla="*/ 407671 w 548490"/>
              <a:gd name="connsiteY16" fmla="*/ 37354 h 164368"/>
              <a:gd name="connsiteX17" fmla="*/ 512465 w 548490"/>
              <a:gd name="connsiteY17" fmla="*/ 18124 h 164368"/>
              <a:gd name="connsiteX18" fmla="*/ 515761 w 548490"/>
              <a:gd name="connsiteY18" fmla="*/ 22067 h 164368"/>
              <a:gd name="connsiteX19" fmla="*/ 520428 w 548490"/>
              <a:gd name="connsiteY19" fmla="*/ 28953 h 164368"/>
              <a:gd name="connsiteX20" fmla="*/ 532573 w 548490"/>
              <a:gd name="connsiteY20" fmla="*/ 35564 h 164368"/>
              <a:gd name="connsiteX21" fmla="*/ 548736 w 548490"/>
              <a:gd name="connsiteY21" fmla="*/ 50299 h 164368"/>
              <a:gd name="connsiteX22" fmla="*/ 546327 w 548490"/>
              <a:gd name="connsiteY22" fmla="*/ 60853 h 164368"/>
              <a:gd name="connsiteX23" fmla="*/ 530315 w 548490"/>
              <a:gd name="connsiteY23" fmla="*/ 74683 h 164368"/>
              <a:gd name="connsiteX24" fmla="*/ 528238 w 548490"/>
              <a:gd name="connsiteY24" fmla="*/ 78531 h 164368"/>
              <a:gd name="connsiteX25" fmla="*/ 481042 w 548490"/>
              <a:gd name="connsiteY25" fmla="*/ 145663 h 164368"/>
              <a:gd name="connsiteX26" fmla="*/ 438246 w 548490"/>
              <a:gd name="connsiteY26" fmla="*/ 146044 h 164368"/>
              <a:gd name="connsiteX27" fmla="*/ 395012 w 548490"/>
              <a:gd name="connsiteY27" fmla="*/ 77750 h 164368"/>
              <a:gd name="connsiteX28" fmla="*/ 376238 w 548490"/>
              <a:gd name="connsiteY28" fmla="*/ 71702 h 164368"/>
              <a:gd name="connsiteX29" fmla="*/ 365999 w 548490"/>
              <a:gd name="connsiteY29" fmla="*/ 74912 h 164368"/>
              <a:gd name="connsiteX30" fmla="*/ 344768 w 548490"/>
              <a:gd name="connsiteY30" fmla="*/ 96438 h 164368"/>
              <a:gd name="connsiteX31" fmla="*/ 265777 w 548490"/>
              <a:gd name="connsiteY31" fmla="*/ 164685 h 164368"/>
              <a:gd name="connsiteX32" fmla="*/ 281531 w 548490"/>
              <a:gd name="connsiteY32" fmla="*/ 34554 h 164368"/>
              <a:gd name="connsiteX33" fmla="*/ 215390 w 548490"/>
              <a:gd name="connsiteY33" fmla="*/ 68701 h 164368"/>
              <a:gd name="connsiteX34" fmla="*/ 328547 w 548490"/>
              <a:gd name="connsiteY34" fmla="*/ 91857 h 164368"/>
              <a:gd name="connsiteX35" fmla="*/ 281531 w 548490"/>
              <a:gd name="connsiteY35" fmla="*/ 34554 h 164368"/>
              <a:gd name="connsiteX36" fmla="*/ 469869 w 548490"/>
              <a:gd name="connsiteY36" fmla="*/ 17504 h 164368"/>
              <a:gd name="connsiteX37" fmla="*/ 440618 w 548490"/>
              <a:gd name="connsiteY37" fmla="*/ 29754 h 164368"/>
              <a:gd name="connsiteX38" fmla="*/ 415129 w 548490"/>
              <a:gd name="connsiteY38" fmla="*/ 99162 h 164368"/>
              <a:gd name="connsiteX39" fmla="*/ 490129 w 548490"/>
              <a:gd name="connsiteY39" fmla="*/ 122584 h 164368"/>
              <a:gd name="connsiteX40" fmla="*/ 507446 w 548490"/>
              <a:gd name="connsiteY40" fmla="*/ 90942 h 164368"/>
              <a:gd name="connsiteX41" fmla="*/ 507846 w 548490"/>
              <a:gd name="connsiteY41" fmla="*/ 89466 h 164368"/>
              <a:gd name="connsiteX42" fmla="*/ 513503 w 548490"/>
              <a:gd name="connsiteY42" fmla="*/ 57043 h 164368"/>
              <a:gd name="connsiteX43" fmla="*/ 512275 w 548490"/>
              <a:gd name="connsiteY43" fmla="*/ 46337 h 164368"/>
              <a:gd name="connsiteX44" fmla="*/ 469869 w 548490"/>
              <a:gd name="connsiteY44" fmla="*/ 17504 h 16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48490" h="164368">
                <a:moveTo>
                  <a:pt x="265777" y="164685"/>
                </a:moveTo>
                <a:cubicBezTo>
                  <a:pt x="227658" y="164875"/>
                  <a:pt x="198540" y="139672"/>
                  <a:pt x="194825" y="101496"/>
                </a:cubicBezTo>
                <a:cubicBezTo>
                  <a:pt x="194606" y="101496"/>
                  <a:pt x="194406" y="101505"/>
                  <a:pt x="194225" y="101505"/>
                </a:cubicBezTo>
                <a:cubicBezTo>
                  <a:pt x="189348" y="101382"/>
                  <a:pt x="184624" y="99819"/>
                  <a:pt x="180633" y="97019"/>
                </a:cubicBezTo>
                <a:cubicBezTo>
                  <a:pt x="176480" y="94228"/>
                  <a:pt x="172994" y="90552"/>
                  <a:pt x="170422" y="86256"/>
                </a:cubicBezTo>
                <a:cubicBezTo>
                  <a:pt x="123454" y="89199"/>
                  <a:pt x="63152" y="77979"/>
                  <a:pt x="19556" y="91514"/>
                </a:cubicBezTo>
                <a:cubicBezTo>
                  <a:pt x="18061" y="94419"/>
                  <a:pt x="14974" y="96162"/>
                  <a:pt x="11717" y="95943"/>
                </a:cubicBezTo>
                <a:cubicBezTo>
                  <a:pt x="9107" y="95924"/>
                  <a:pt x="6544" y="95171"/>
                  <a:pt x="4335" y="93781"/>
                </a:cubicBezTo>
                <a:cubicBezTo>
                  <a:pt x="2335" y="92714"/>
                  <a:pt x="934" y="90790"/>
                  <a:pt x="525" y="88561"/>
                </a:cubicBezTo>
                <a:cubicBezTo>
                  <a:pt x="515" y="81446"/>
                  <a:pt x="11260" y="78664"/>
                  <a:pt x="19413" y="76778"/>
                </a:cubicBezTo>
                <a:cubicBezTo>
                  <a:pt x="49902" y="68959"/>
                  <a:pt x="82678" y="70273"/>
                  <a:pt x="114472" y="71559"/>
                </a:cubicBezTo>
                <a:lnTo>
                  <a:pt x="114520" y="71559"/>
                </a:lnTo>
                <a:cubicBezTo>
                  <a:pt x="133646" y="72349"/>
                  <a:pt x="155259" y="73168"/>
                  <a:pt x="173889" y="71778"/>
                </a:cubicBezTo>
                <a:cubicBezTo>
                  <a:pt x="195445" y="59234"/>
                  <a:pt x="209380" y="36774"/>
                  <a:pt x="231849" y="25620"/>
                </a:cubicBezTo>
                <a:cubicBezTo>
                  <a:pt x="269568" y="4436"/>
                  <a:pt x="322984" y="12294"/>
                  <a:pt x="339186" y="56424"/>
                </a:cubicBezTo>
                <a:cubicBezTo>
                  <a:pt x="358160" y="49042"/>
                  <a:pt x="379125" y="48413"/>
                  <a:pt x="399013" y="51985"/>
                </a:cubicBezTo>
                <a:cubicBezTo>
                  <a:pt x="401137" y="46689"/>
                  <a:pt x="404052" y="41755"/>
                  <a:pt x="407671" y="37354"/>
                </a:cubicBezTo>
                <a:cubicBezTo>
                  <a:pt x="427721" y="2360"/>
                  <a:pt x="483138" y="-15242"/>
                  <a:pt x="512465" y="18124"/>
                </a:cubicBezTo>
                <a:cubicBezTo>
                  <a:pt x="514065" y="19943"/>
                  <a:pt x="515494" y="21762"/>
                  <a:pt x="515761" y="22067"/>
                </a:cubicBezTo>
                <a:cubicBezTo>
                  <a:pt x="517456" y="24267"/>
                  <a:pt x="519018" y="26563"/>
                  <a:pt x="520428" y="28953"/>
                </a:cubicBezTo>
                <a:cubicBezTo>
                  <a:pt x="523800" y="31897"/>
                  <a:pt x="528258" y="33764"/>
                  <a:pt x="532573" y="35564"/>
                </a:cubicBezTo>
                <a:cubicBezTo>
                  <a:pt x="539440" y="38250"/>
                  <a:pt x="547746" y="42079"/>
                  <a:pt x="548736" y="50299"/>
                </a:cubicBezTo>
                <a:cubicBezTo>
                  <a:pt x="549517" y="54004"/>
                  <a:pt x="548641" y="57862"/>
                  <a:pt x="546327" y="60853"/>
                </a:cubicBezTo>
                <a:cubicBezTo>
                  <a:pt x="541859" y="66472"/>
                  <a:pt x="534801" y="69092"/>
                  <a:pt x="530315" y="74683"/>
                </a:cubicBezTo>
                <a:cubicBezTo>
                  <a:pt x="529867" y="76083"/>
                  <a:pt x="529163" y="77388"/>
                  <a:pt x="528238" y="78531"/>
                </a:cubicBezTo>
                <a:cubicBezTo>
                  <a:pt x="521809" y="109106"/>
                  <a:pt x="507617" y="133271"/>
                  <a:pt x="481042" y="145663"/>
                </a:cubicBezTo>
                <a:cubicBezTo>
                  <a:pt x="467622" y="151654"/>
                  <a:pt x="451724" y="152083"/>
                  <a:pt x="438246" y="146044"/>
                </a:cubicBezTo>
                <a:cubicBezTo>
                  <a:pt x="411814" y="134243"/>
                  <a:pt x="399422" y="104772"/>
                  <a:pt x="395012" y="77750"/>
                </a:cubicBezTo>
                <a:cubicBezTo>
                  <a:pt x="389812" y="73473"/>
                  <a:pt x="382992" y="70987"/>
                  <a:pt x="376238" y="71702"/>
                </a:cubicBezTo>
                <a:cubicBezTo>
                  <a:pt x="372581" y="72083"/>
                  <a:pt x="369714" y="73073"/>
                  <a:pt x="365999" y="74912"/>
                </a:cubicBezTo>
                <a:cubicBezTo>
                  <a:pt x="357998" y="79341"/>
                  <a:pt x="351254" y="86170"/>
                  <a:pt x="344768" y="96438"/>
                </a:cubicBezTo>
                <a:cubicBezTo>
                  <a:pt x="342987" y="137548"/>
                  <a:pt x="305030" y="164932"/>
                  <a:pt x="265777" y="164685"/>
                </a:cubicBezTo>
                <a:close/>
                <a:moveTo>
                  <a:pt x="281531" y="34554"/>
                </a:moveTo>
                <a:cubicBezTo>
                  <a:pt x="258443" y="34554"/>
                  <a:pt x="233097" y="47641"/>
                  <a:pt x="215390" y="68701"/>
                </a:cubicBezTo>
                <a:cubicBezTo>
                  <a:pt x="174623" y="161380"/>
                  <a:pt x="319965" y="184830"/>
                  <a:pt x="328547" y="91857"/>
                </a:cubicBezTo>
                <a:cubicBezTo>
                  <a:pt x="329576" y="58909"/>
                  <a:pt x="313897" y="34792"/>
                  <a:pt x="281531" y="34554"/>
                </a:cubicBezTo>
                <a:close/>
                <a:moveTo>
                  <a:pt x="469869" y="17504"/>
                </a:moveTo>
                <a:cubicBezTo>
                  <a:pt x="458858" y="17447"/>
                  <a:pt x="448305" y="21867"/>
                  <a:pt x="440618" y="29754"/>
                </a:cubicBezTo>
                <a:cubicBezTo>
                  <a:pt x="430721" y="40955"/>
                  <a:pt x="408423" y="70130"/>
                  <a:pt x="415129" y="99162"/>
                </a:cubicBezTo>
                <a:cubicBezTo>
                  <a:pt x="430750" y="135967"/>
                  <a:pt x="461697" y="147187"/>
                  <a:pt x="490129" y="122584"/>
                </a:cubicBezTo>
                <a:cubicBezTo>
                  <a:pt x="497692" y="113040"/>
                  <a:pt x="503283" y="102382"/>
                  <a:pt x="507446" y="90942"/>
                </a:cubicBezTo>
                <a:lnTo>
                  <a:pt x="507846" y="89466"/>
                </a:lnTo>
                <a:cubicBezTo>
                  <a:pt x="511617" y="79074"/>
                  <a:pt x="513532" y="68101"/>
                  <a:pt x="513503" y="57043"/>
                </a:cubicBezTo>
                <a:cubicBezTo>
                  <a:pt x="513322" y="53452"/>
                  <a:pt x="512913" y="49880"/>
                  <a:pt x="512275" y="46337"/>
                </a:cubicBezTo>
                <a:cubicBezTo>
                  <a:pt x="505255" y="29039"/>
                  <a:pt x="488519" y="17666"/>
                  <a:pt x="469869" y="17504"/>
                </a:cubicBezTo>
                <a:close/>
              </a:path>
            </a:pathLst>
          </a:cu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DEE943FD-2B25-7AE6-A182-7C1F37D07EB7}"/>
              </a:ext>
            </a:extLst>
          </p:cNvPr>
          <p:cNvSpPr txBox="1"/>
          <p:nvPr/>
        </p:nvSpPr>
        <p:spPr>
          <a:xfrm>
            <a:off x="8512355" y="1119105"/>
            <a:ext cx="28017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Intended for people of all ages and sizes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Minimum user requirement.</a:t>
            </a:r>
          </a:p>
        </p:txBody>
      </p:sp>
    </p:spTree>
    <p:extLst>
      <p:ext uri="{BB962C8B-B14F-4D97-AF65-F5344CB8AC3E}">
        <p14:creationId xmlns:p14="http://schemas.microsoft.com/office/powerpoint/2010/main" val="24825947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9D6D06-D5E7-EBAD-D509-00BE7954BC50}"/>
              </a:ext>
            </a:extLst>
          </p:cNvPr>
          <p:cNvSpPr txBox="1"/>
          <p:nvPr/>
        </p:nvSpPr>
        <p:spPr>
          <a:xfrm>
            <a:off x="661181" y="689317"/>
            <a:ext cx="37923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Control Buttons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78B74-D05C-CA51-842A-96B7295BBD14}"/>
              </a:ext>
            </a:extLst>
          </p:cNvPr>
          <p:cNvSpPr txBox="1"/>
          <p:nvPr/>
        </p:nvSpPr>
        <p:spPr>
          <a:xfrm>
            <a:off x="883317" y="2489012"/>
            <a:ext cx="38287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4 arrows and a click are all u need. </a:t>
            </a:r>
          </a:p>
        </p:txBody>
      </p:sp>
      <p:pic>
        <p:nvPicPr>
          <p:cNvPr id="1026" name="Picture 2" descr="Arrow Keys - Keyboarding">
            <a:extLst>
              <a:ext uri="{FF2B5EF4-FFF2-40B4-BE49-F238E27FC236}">
                <a16:creationId xmlns:a16="http://schemas.microsoft.com/office/drawing/2014/main" id="{5AD1126C-1A2A-F062-7310-8719596BB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619" y="3525716"/>
            <a:ext cx="85725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115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9D6D06-D5E7-EBAD-D509-00BE7954BC50}"/>
              </a:ext>
            </a:extLst>
          </p:cNvPr>
          <p:cNvSpPr txBox="1"/>
          <p:nvPr/>
        </p:nvSpPr>
        <p:spPr>
          <a:xfrm>
            <a:off x="661181" y="689317"/>
            <a:ext cx="37923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Control Buttons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578B74-D05C-CA51-842A-96B7295BBD14}"/>
              </a:ext>
            </a:extLst>
          </p:cNvPr>
          <p:cNvSpPr txBox="1"/>
          <p:nvPr/>
        </p:nvSpPr>
        <p:spPr>
          <a:xfrm>
            <a:off x="883317" y="2489012"/>
            <a:ext cx="40084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Your arrow buttons are not working?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Don’t worry.</a:t>
            </a:r>
          </a:p>
          <a:p>
            <a:r>
              <a:rPr lang="en-US" sz="2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 have another option for u.</a:t>
            </a:r>
          </a:p>
        </p:txBody>
      </p:sp>
      <p:pic>
        <p:nvPicPr>
          <p:cNvPr id="2050" name="Picture 2" descr="Kaliber Gaming - Kaliber Gaming® IKON™ Gaming Keyboard">
            <a:extLst>
              <a:ext uri="{FF2B5EF4-FFF2-40B4-BE49-F238E27FC236}">
                <a16:creationId xmlns:a16="http://schemas.microsoft.com/office/drawing/2014/main" id="{EBEB95F5-55A3-4010-06E7-0D41B3580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40618"/>
            <a:ext cx="4575024" cy="3431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6683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CCE59E-9F19-8327-7D4E-B7B817F9F6FA}"/>
              </a:ext>
            </a:extLst>
          </p:cNvPr>
          <p:cNvSpPr txBox="1"/>
          <p:nvPr/>
        </p:nvSpPr>
        <p:spPr>
          <a:xfrm>
            <a:off x="1727200" y="732189"/>
            <a:ext cx="49784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Rules of the Game</a:t>
            </a:r>
          </a:p>
          <a:p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 Eat as much as you can.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Don’t hit the wall.</a:t>
            </a:r>
          </a:p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Don’t eat yourself.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2BFF54-17CE-7C14-2DB4-83C64A3AAD11}"/>
              </a:ext>
            </a:extLst>
          </p:cNvPr>
          <p:cNvSpPr txBox="1"/>
          <p:nvPr/>
        </p:nvSpPr>
        <p:spPr>
          <a:xfrm>
            <a:off x="878113" y="4070421"/>
            <a:ext cx="3534229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Warning🚨</a:t>
            </a:r>
          </a:p>
          <a:p>
            <a:r>
              <a:rPr lang="en-US" dirty="0"/>
              <a:t>The more u eat, the longer u become, and the faster u will run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F83034-4E21-20EA-8B32-612874FF0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0460" y="1088571"/>
            <a:ext cx="4155498" cy="430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23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6F1930-2AC5-4AE8-CF73-6C78457FFE92}"/>
              </a:ext>
            </a:extLst>
          </p:cNvPr>
          <p:cNvSpPr txBox="1"/>
          <p:nvPr/>
        </p:nvSpPr>
        <p:spPr>
          <a:xfrm>
            <a:off x="1364342" y="1030514"/>
            <a:ext cx="425958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Instruction 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Click START to begin the game.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Don’t know how to play? just click the HELP button.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Click  EXIT to leave the game.</a:t>
            </a:r>
          </a:p>
        </p:txBody>
      </p:sp>
      <p:pic>
        <p:nvPicPr>
          <p:cNvPr id="3" name="image2.jpeg">
            <a:extLst>
              <a:ext uri="{FF2B5EF4-FFF2-40B4-BE49-F238E27FC236}">
                <a16:creationId xmlns:a16="http://schemas.microsoft.com/office/drawing/2014/main" id="{F759782D-2907-8FC2-4232-E957F7D7FC0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25601" y="4311516"/>
            <a:ext cx="7557666" cy="102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965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42ED62-5EB6-F6CB-6D71-CD7DBD99E075}"/>
              </a:ext>
            </a:extLst>
          </p:cNvPr>
          <p:cNvSpPr txBox="1"/>
          <p:nvPr/>
        </p:nvSpPr>
        <p:spPr>
          <a:xfrm>
            <a:off x="1470479" y="957943"/>
            <a:ext cx="8724504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Special Features</a:t>
            </a:r>
          </a:p>
          <a:p>
            <a:r>
              <a:rPr lang="en-US" sz="3200" dirty="0">
                <a:solidFill>
                  <a:schemeClr val="accent4"/>
                </a:solidFill>
              </a:rPr>
              <a:t>9 </a:t>
            </a: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different snake colors</a:t>
            </a:r>
          </a:p>
          <a:p>
            <a:r>
              <a:rPr lang="en-US" sz="3200" dirty="0">
                <a:solidFill>
                  <a:schemeClr val="accent4"/>
                </a:solidFill>
              </a:rPr>
              <a:t>4</a:t>
            </a: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different food colors.</a:t>
            </a:r>
          </a:p>
          <a:p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Program with the </a:t>
            </a:r>
            <a:r>
              <a:rPr lang="en-US" sz="3200" dirty="0">
                <a:solidFill>
                  <a:schemeClr val="accent4"/>
                </a:solidFill>
              </a:rPr>
              <a:t>pumpkin</a:t>
            </a: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icon.</a:t>
            </a:r>
          </a:p>
          <a:p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</a:t>
            </a:r>
            <a:r>
              <a:rPr lang="en-US" sz="3200" dirty="0">
                <a:solidFill>
                  <a:srgbClr val="FFCC00"/>
                </a:solidFill>
              </a:rPr>
              <a:t>live score </a:t>
            </a: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would be presented under the game.</a:t>
            </a:r>
          </a:p>
          <a:p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All under the </a:t>
            </a:r>
            <a:r>
              <a:rPr lang="en-US" sz="3200" dirty="0">
                <a:solidFill>
                  <a:schemeClr val="accent4"/>
                </a:solidFill>
              </a:rPr>
              <a:t>Halloween</a:t>
            </a:r>
            <a:r>
              <a:rPr 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theme.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AE12A5-BED0-B051-3616-F084B92D6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479" y="4036229"/>
            <a:ext cx="4803592" cy="233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4352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A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886876-87DD-5C6E-A941-06CF31E54E87}"/>
              </a:ext>
            </a:extLst>
          </p:cNvPr>
          <p:cNvSpPr txBox="1"/>
          <p:nvPr/>
        </p:nvSpPr>
        <p:spPr>
          <a:xfrm>
            <a:off x="2714171" y="3091543"/>
            <a:ext cx="2971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And, one more</a:t>
            </a:r>
          </a:p>
        </p:txBody>
      </p:sp>
    </p:spTree>
    <p:extLst>
      <p:ext uri="{BB962C8B-B14F-4D97-AF65-F5344CB8AC3E}">
        <p14:creationId xmlns:p14="http://schemas.microsoft.com/office/powerpoint/2010/main" val="16786763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409</Words>
  <Application>Microsoft Office PowerPoint</Application>
  <PresentationFormat>Widescreen</PresentationFormat>
  <Paragraphs>88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CHAW THIRI SAN</dc:creator>
  <cp:lastModifiedBy>CHAW THIRI SAN</cp:lastModifiedBy>
  <cp:revision>6</cp:revision>
  <dcterms:created xsi:type="dcterms:W3CDTF">2022-10-23T10:22:05Z</dcterms:created>
  <dcterms:modified xsi:type="dcterms:W3CDTF">2022-10-23T13:32:19Z</dcterms:modified>
</cp:coreProperties>
</file>

<file path=docProps/thumbnail.jpeg>
</file>